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Lst>
  <p:notesMasterIdLst>
    <p:notesMasterId r:id="rId22"/>
  </p:notesMasterIdLst>
  <p:sldIdLst>
    <p:sldId id="276" r:id="rId3"/>
    <p:sldId id="258" r:id="rId4"/>
    <p:sldId id="260" r:id="rId5"/>
    <p:sldId id="263" r:id="rId6"/>
    <p:sldId id="264" r:id="rId7"/>
    <p:sldId id="278" r:id="rId8"/>
    <p:sldId id="272" r:id="rId9"/>
    <p:sldId id="259" r:id="rId10"/>
    <p:sldId id="265" r:id="rId11"/>
    <p:sldId id="266" r:id="rId12"/>
    <p:sldId id="275" r:id="rId13"/>
    <p:sldId id="267" r:id="rId14"/>
    <p:sldId id="262" r:id="rId15"/>
    <p:sldId id="270" r:id="rId16"/>
    <p:sldId id="277" r:id="rId17"/>
    <p:sldId id="271" r:id="rId18"/>
    <p:sldId id="269" r:id="rId19"/>
    <p:sldId id="274" r:id="rId20"/>
    <p:sldId id="273" r:id="rId2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autoAdjust="0"/>
    <p:restoredTop sz="67145" autoAdjust="0"/>
  </p:normalViewPr>
  <p:slideViewPr>
    <p:cSldViewPr snapToGrid="0" snapToObjects="1" showGuides="1">
      <p:cViewPr varScale="1">
        <p:scale>
          <a:sx n="59" d="100"/>
          <a:sy n="59" d="100"/>
        </p:scale>
        <p:origin x="1618"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nl-BE" sz="1800" noProof="0" dirty="0" smtClean="0"/>
              <a:t>Jaarlijkse MICROPLASTIC </a:t>
            </a:r>
          </a:p>
          <a:p>
            <a:pPr>
              <a:defRPr sz="1600" b="1" i="0" u="none" strike="noStrike" kern="1200" cap="all" baseline="0">
                <a:solidFill>
                  <a:schemeClr val="tx1">
                    <a:lumMod val="65000"/>
                    <a:lumOff val="35000"/>
                  </a:schemeClr>
                </a:solidFill>
                <a:latin typeface="+mn-lt"/>
                <a:ea typeface="+mn-ea"/>
                <a:cs typeface="+mn-cs"/>
              </a:defRPr>
            </a:pPr>
            <a:r>
              <a:rPr lang="nl-BE" sz="1800" noProof="0" dirty="0" smtClean="0"/>
              <a:t>EMISSIE</a:t>
            </a:r>
          </a:p>
          <a:p>
            <a:pPr>
              <a:defRPr sz="1600" b="1" i="0" u="none" strike="noStrike" kern="1200" cap="all" baseline="0">
                <a:solidFill>
                  <a:schemeClr val="tx1">
                    <a:lumMod val="65000"/>
                    <a:lumOff val="35000"/>
                  </a:schemeClr>
                </a:solidFill>
                <a:latin typeface="+mn-lt"/>
                <a:ea typeface="+mn-ea"/>
                <a:cs typeface="+mn-cs"/>
              </a:defRPr>
            </a:pPr>
            <a:endParaRPr lang="en-US" dirty="0"/>
          </a:p>
        </c:rich>
      </c:tx>
      <c:layout>
        <c:manualLayout>
          <c:xMode val="edge"/>
          <c:yMode val="edge"/>
          <c:x val="0.3544798241524566"/>
          <c:y val="6.1868300153139358E-3"/>
        </c:manualLayout>
      </c:layout>
      <c:overlay val="0"/>
      <c:spPr>
        <a:noFill/>
        <a:ln>
          <a:noFill/>
        </a:ln>
        <a:effectLst/>
      </c:spPr>
    </c:title>
    <c:autoTitleDeleted val="0"/>
    <c:plotArea>
      <c:layout>
        <c:manualLayout>
          <c:layoutTarget val="inner"/>
          <c:xMode val="edge"/>
          <c:yMode val="edge"/>
          <c:x val="0.2518870969329709"/>
          <c:y val="0.22617757906318031"/>
          <c:w val="0.51408598763287905"/>
          <c:h val="0.68457735433881883"/>
        </c:manualLayout>
      </c:layout>
      <c:pieChart>
        <c:varyColors val="1"/>
        <c:ser>
          <c:idx val="0"/>
          <c:order val="0"/>
          <c:tx>
            <c:strRef>
              <c:f>Sheet1!$D$32</c:f>
              <c:strCache>
                <c:ptCount val="1"/>
                <c:pt idx="0">
                  <c:v>Million Tonnes</c:v>
                </c:pt>
              </c:strCache>
            </c:strRef>
          </c:tx>
          <c:dPt>
            <c:idx val="0"/>
            <c:bubble3D val="0"/>
            <c:spPr>
              <a:pattFill prst="ltUpDiag">
                <a:fgClr>
                  <a:srgbClr val="92D050"/>
                </a:fgClr>
                <a:bgClr>
                  <a:schemeClr val="bg1"/>
                </a:bgClr>
              </a:patt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3DD-4D6B-89B9-D9DAF4FA5705}"/>
              </c:ext>
            </c:extLst>
          </c:dPt>
          <c:dPt>
            <c:idx val="1"/>
            <c:bubble3D val="0"/>
            <c:spPr>
              <a:pattFill prst="ltDnDiag">
                <a:fgClr>
                  <a:srgbClr val="00B0F0"/>
                </a:fgClr>
                <a:bgClr>
                  <a:schemeClr val="bg1"/>
                </a:bgClr>
              </a:patt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3DD-4D6B-89B9-D9DAF4FA5705}"/>
              </c:ext>
            </c:extLst>
          </c:dPt>
          <c:dLbls>
            <c:dLbl>
              <c:idx val="0"/>
              <c:layout>
                <c:manualLayout>
                  <c:x val="9.166933165266164E-2"/>
                  <c:y val="3.3653731278442109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6"/>
                        </a:solidFill>
                        <a:latin typeface="+mn-lt"/>
                        <a:ea typeface="+mn-ea"/>
                        <a:cs typeface="+mn-cs"/>
                      </a:defRPr>
                    </a:pPr>
                    <a:r>
                      <a:rPr lang="nl-NL" sz="1600" baseline="0" noProof="0" dirty="0" smtClean="0">
                        <a:solidFill>
                          <a:srgbClr val="00B050"/>
                        </a:solidFill>
                      </a:rPr>
                      <a:t>Degradatie van grote stukken plastic</a:t>
                    </a:r>
                  </a:p>
                  <a:p>
                    <a:pPr>
                      <a:defRPr sz="1600" b="1" i="0" u="none" strike="noStrike" kern="1200" spc="0" baseline="0">
                        <a:solidFill>
                          <a:schemeClr val="accent6"/>
                        </a:solidFill>
                        <a:latin typeface="+mn-lt"/>
                        <a:ea typeface="+mn-ea"/>
                        <a:cs typeface="+mn-cs"/>
                      </a:defRPr>
                    </a:pPr>
                    <a:r>
                      <a:rPr lang="nl-NL" sz="1600" baseline="0" noProof="0" dirty="0" smtClean="0">
                        <a:solidFill>
                          <a:srgbClr val="00B050"/>
                        </a:solidFill>
                      </a:rPr>
                      <a:t>8 miljoen ton</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3DD-4D6B-89B9-D9DAF4FA5705}"/>
                </c:ext>
              </c:extLst>
            </c:dLbl>
            <c:dLbl>
              <c:idx val="1"/>
              <c:layout>
                <c:manualLayout>
                  <c:x val="-0.16851496524624177"/>
                  <c:y val="-0.22477849097998326"/>
                </c:manualLayout>
              </c:layout>
              <c:tx>
                <c:rich>
                  <a:bodyPr rot="0" spcFirstLastPara="1" vertOverflow="ellipsis" vert="horz" wrap="square" lIns="38100" tIns="19050" rIns="38100" bIns="19050" anchor="ctr" anchorCtr="1">
                    <a:noAutofit/>
                  </a:bodyPr>
                  <a:lstStyle/>
                  <a:p>
                    <a:pPr marL="0" marR="0" indent="0" algn="ctr" defTabSz="914400" rtl="0" eaLnBrk="1" fontAlgn="auto" latinLnBrk="0" hangingPunct="1">
                      <a:lnSpc>
                        <a:spcPct val="100000"/>
                      </a:lnSpc>
                      <a:spcBef>
                        <a:spcPts val="0"/>
                      </a:spcBef>
                      <a:spcAft>
                        <a:spcPts val="0"/>
                      </a:spcAft>
                      <a:buClrTx/>
                      <a:buSzTx/>
                      <a:buFontTx/>
                      <a:buNone/>
                      <a:tabLst/>
                      <a:defRPr sz="1200" b="1" i="0" u="none" strike="noStrike" kern="1200" spc="0" baseline="0">
                        <a:solidFill>
                          <a:srgbClr val="F79646"/>
                        </a:solidFill>
                        <a:latin typeface="+mn-lt"/>
                        <a:ea typeface="+mn-ea"/>
                        <a:cs typeface="+mn-cs"/>
                      </a:defRPr>
                    </a:pPr>
                    <a:r>
                      <a:rPr lang="en-US" sz="1800" b="1" i="0" u="none" strike="noStrike" kern="1200" spc="0" baseline="0" dirty="0" err="1" smtClean="0">
                        <a:solidFill>
                          <a:srgbClr val="0070C0"/>
                        </a:solidFill>
                        <a:latin typeface="+mn-lt"/>
                        <a:ea typeface="+mn-ea"/>
                        <a:cs typeface="+mn-cs"/>
                      </a:rPr>
                      <a:t>Microplastics</a:t>
                    </a:r>
                    <a:r>
                      <a:rPr lang="en-US" sz="1800" b="1" i="0" u="none" strike="noStrike" kern="1200" spc="0" baseline="0" dirty="0" smtClean="0">
                        <a:solidFill>
                          <a:srgbClr val="0070C0"/>
                        </a:solidFill>
                        <a:latin typeface="+mn-lt"/>
                        <a:ea typeface="+mn-ea"/>
                        <a:cs typeface="+mn-cs"/>
                      </a:rPr>
                      <a:t> </a:t>
                    </a:r>
                  </a:p>
                  <a:p>
                    <a:pPr marL="0" marR="0" indent="0" algn="ctr" defTabSz="914400" rtl="0" eaLnBrk="1" fontAlgn="auto" latinLnBrk="0" hangingPunct="1">
                      <a:lnSpc>
                        <a:spcPct val="100000"/>
                      </a:lnSpc>
                      <a:spcBef>
                        <a:spcPts val="0"/>
                      </a:spcBef>
                      <a:spcAft>
                        <a:spcPts val="0"/>
                      </a:spcAft>
                      <a:buClrTx/>
                      <a:buSzTx/>
                      <a:buFontTx/>
                      <a:buNone/>
                      <a:tabLst/>
                      <a:defRPr sz="1200" b="1" i="0" u="none" strike="noStrike" kern="1200" spc="0" baseline="0">
                        <a:solidFill>
                          <a:srgbClr val="F79646"/>
                        </a:solidFill>
                        <a:latin typeface="+mn-lt"/>
                        <a:ea typeface="+mn-ea"/>
                        <a:cs typeface="+mn-cs"/>
                      </a:defRPr>
                    </a:pPr>
                    <a:r>
                      <a:rPr lang="en-US" sz="1800" b="1" i="0" u="none" strike="noStrike" kern="1200" spc="0" baseline="0" dirty="0" smtClean="0">
                        <a:solidFill>
                          <a:srgbClr val="0070C0"/>
                        </a:solidFill>
                        <a:latin typeface="+mn-lt"/>
                        <a:ea typeface="+mn-ea"/>
                        <a:cs typeface="+mn-cs"/>
                      </a:rPr>
                      <a:t>3,7 </a:t>
                    </a:r>
                    <a:r>
                      <a:rPr lang="en-US" sz="1800" b="1" i="0" u="none" strike="noStrike" kern="1200" spc="0" baseline="0" dirty="0" err="1" smtClean="0">
                        <a:solidFill>
                          <a:srgbClr val="0070C0"/>
                        </a:solidFill>
                        <a:latin typeface="+mn-lt"/>
                        <a:ea typeface="+mn-ea"/>
                        <a:cs typeface="+mn-cs"/>
                      </a:rPr>
                      <a:t>miljoen</a:t>
                    </a:r>
                    <a:r>
                      <a:rPr lang="en-US" sz="1800" b="1" i="0" u="none" strike="noStrike" kern="1200" spc="0" baseline="0" dirty="0" smtClean="0">
                        <a:solidFill>
                          <a:srgbClr val="F79646"/>
                        </a:solidFill>
                        <a:latin typeface="+mn-lt"/>
                        <a:ea typeface="+mn-ea"/>
                        <a:cs typeface="+mn-cs"/>
                      </a:rPr>
                      <a:t/>
                    </a:r>
                    <a:br>
                      <a:rPr lang="en-US" sz="1800" b="1" i="0" u="none" strike="noStrike" kern="1200" spc="0" baseline="0" dirty="0" smtClean="0">
                        <a:solidFill>
                          <a:srgbClr val="F79646"/>
                        </a:solidFill>
                        <a:latin typeface="+mn-lt"/>
                        <a:ea typeface="+mn-ea"/>
                        <a:cs typeface="+mn-cs"/>
                      </a:rPr>
                    </a:br>
                    <a:r>
                      <a:rPr lang="en-US" sz="1800" baseline="0" dirty="0" smtClean="0">
                        <a:solidFill>
                          <a:srgbClr val="0070C0"/>
                        </a:solidFill>
                      </a:rPr>
                      <a:t> ton*</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19520638886391839"/>
                      <c:h val="0.17681013978039165"/>
                    </c:manualLayout>
                  </c15:layout>
                </c:ext>
                <c:ext xmlns:c16="http://schemas.microsoft.com/office/drawing/2014/chart" uri="{C3380CC4-5D6E-409C-BE32-E72D297353CC}">
                  <c16:uniqueId val="{00000003-13DD-4D6B-89B9-D9DAF4FA570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Sheet1!$C$33:$C$34</c:f>
              <c:strCache>
                <c:ptCount val="2"/>
                <c:pt idx="0">
                  <c:v>Degradation of large plastic items</c:v>
                </c:pt>
                <c:pt idx="1">
                  <c:v>Microplastics components</c:v>
                </c:pt>
              </c:strCache>
            </c:strRef>
          </c:cat>
          <c:val>
            <c:numRef>
              <c:f>Sheet1!$D$33:$D$34</c:f>
              <c:numCache>
                <c:formatCode>General</c:formatCode>
                <c:ptCount val="2"/>
                <c:pt idx="0">
                  <c:v>8</c:v>
                </c:pt>
                <c:pt idx="1">
                  <c:v>3.7</c:v>
                </c:pt>
              </c:numCache>
            </c:numRef>
          </c:val>
          <c:extLst>
            <c:ext xmlns:c16="http://schemas.microsoft.com/office/drawing/2014/chart" uri="{C3380CC4-5D6E-409C-BE32-E72D297353CC}">
              <c16:uniqueId val="{00000004-13DD-4D6B-89B9-D9DAF4FA5705}"/>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25.png"/></Relationships>
</file>

<file path=ppt/drawings/drawing1.xml><?xml version="1.0" encoding="utf-8"?>
<c:userShapes xmlns:c="http://schemas.openxmlformats.org/drawingml/2006/chart">
  <cdr:relSizeAnchor xmlns:cdr="http://schemas.openxmlformats.org/drawingml/2006/chartDrawing">
    <cdr:from>
      <cdr:x>0.02804</cdr:x>
      <cdr:y>0.37434</cdr:y>
    </cdr:from>
    <cdr:to>
      <cdr:x>0.27985</cdr:x>
      <cdr:y>0.65993</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16024" y="1723330"/>
          <a:ext cx="1940160" cy="131475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511DAB-8D89-4F8A-84B7-9A638FC57EBC}" type="datetimeFigureOut">
              <a:rPr lang="en-US" smtClean="0"/>
              <a:t>8/17/2021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DF322-EEB7-4A30-AE7F-54ED75AECEAD}" type="slidenum">
              <a:rPr lang="en-US" smtClean="0"/>
              <a:t>‹#›</a:t>
            </a:fld>
            <a:endParaRPr lang="en-US"/>
          </a:p>
        </p:txBody>
      </p:sp>
    </p:spTree>
    <p:extLst>
      <p:ext uri="{BB962C8B-B14F-4D97-AF65-F5344CB8AC3E}">
        <p14:creationId xmlns:p14="http://schemas.microsoft.com/office/powerpoint/2010/main" val="4170186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Voorstelling</a:t>
            </a:r>
            <a:endParaRPr lang="en-US" dirty="0" smtClean="0"/>
          </a:p>
          <a:p>
            <a:endParaRPr lang="en-US" dirty="0" smtClean="0"/>
          </a:p>
          <a:p>
            <a:r>
              <a:rPr lang="en-US" dirty="0" smtClean="0"/>
              <a:t>Partner</a:t>
            </a:r>
            <a:r>
              <a:rPr lang="en-US" baseline="0" dirty="0" smtClean="0"/>
              <a:t> Greenspeed </a:t>
            </a:r>
            <a:r>
              <a:rPr lang="en-US" baseline="0" dirty="0" err="1" smtClean="0"/>
              <a:t>leverancier</a:t>
            </a:r>
            <a:r>
              <a:rPr lang="en-US" baseline="0" dirty="0" smtClean="0"/>
              <a:t> - </a:t>
            </a:r>
            <a:endParaRPr lang="en-US" dirty="0" smtClean="0"/>
          </a:p>
        </p:txBody>
      </p:sp>
      <p:sp>
        <p:nvSpPr>
          <p:cNvPr id="4" name="Slide Number Placeholder 3"/>
          <p:cNvSpPr>
            <a:spLocks noGrp="1"/>
          </p:cNvSpPr>
          <p:nvPr>
            <p:ph type="sldNum" sz="quarter" idx="10"/>
          </p:nvPr>
        </p:nvSpPr>
        <p:spPr/>
        <p:txBody>
          <a:bodyPr/>
          <a:lstStyle/>
          <a:p>
            <a:fld id="{4E2DF322-EEB7-4A30-AE7F-54ED75AECEAD}" type="slidenum">
              <a:rPr lang="en-US" smtClean="0"/>
              <a:t>1</a:t>
            </a:fld>
            <a:endParaRPr lang="en-US"/>
          </a:p>
        </p:txBody>
      </p:sp>
    </p:spTree>
    <p:extLst>
      <p:ext uri="{BB962C8B-B14F-4D97-AF65-F5344CB8AC3E}">
        <p14:creationId xmlns:p14="http://schemas.microsoft.com/office/powerpoint/2010/main" val="2876241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defRPr/>
            </a:pPr>
            <a:r>
              <a:rPr lang="en-US" sz="1200" dirty="0" smtClean="0">
                <a:solidFill>
                  <a:schemeClr val="tx1">
                    <a:lumMod val="50000"/>
                    <a:lumOff val="50000"/>
                  </a:schemeClr>
                </a:solidFill>
              </a:rPr>
              <a:t>Greenspeed Original </a:t>
            </a:r>
            <a:r>
              <a:rPr lang="en-US" sz="1200" dirty="0" err="1" smtClean="0">
                <a:solidFill>
                  <a:schemeClr val="tx1">
                    <a:lumMod val="50000"/>
                    <a:lumOff val="50000"/>
                  </a:schemeClr>
                </a:solidFill>
              </a:rPr>
              <a:t>scoorde</a:t>
            </a:r>
            <a:r>
              <a:rPr lang="en-US" sz="1200" dirty="0" smtClean="0">
                <a:solidFill>
                  <a:schemeClr val="tx1">
                    <a:lumMod val="50000"/>
                    <a:lumOff val="50000"/>
                  </a:schemeClr>
                </a:solidFill>
              </a:rPr>
              <a:t> A+ .</a:t>
            </a:r>
          </a:p>
          <a:p>
            <a:pPr>
              <a:buFontTx/>
              <a:buChar char="-"/>
              <a:defRPr/>
            </a:pPr>
            <a:r>
              <a:rPr lang="nl-NL" sz="1200" dirty="0" smtClean="0">
                <a:solidFill>
                  <a:schemeClr val="tx1">
                    <a:lumMod val="50000"/>
                    <a:lumOff val="50000"/>
                  </a:schemeClr>
                </a:solidFill>
              </a:rPr>
              <a:t>Minder kwalitatieve microvezeldoeken geven meer microplastics vrij.</a:t>
            </a:r>
            <a:endParaRPr lang="en-US" sz="1200" dirty="0" smtClean="0">
              <a:solidFill>
                <a:schemeClr val="tx1">
                  <a:lumMod val="50000"/>
                  <a:lumOff val="50000"/>
                </a:schemeClr>
              </a:solidFill>
            </a:endParaRPr>
          </a:p>
          <a:p>
            <a:pPr>
              <a:buFontTx/>
              <a:buChar char="-"/>
              <a:defRPr/>
            </a:pPr>
            <a:r>
              <a:rPr lang="nl-BE" sz="1200" dirty="0" smtClean="0">
                <a:solidFill>
                  <a:schemeClr val="tx1">
                    <a:lumMod val="50000"/>
                    <a:lumOff val="50000"/>
                  </a:schemeClr>
                </a:solidFill>
              </a:rPr>
              <a:t>Non-</a:t>
            </a:r>
            <a:r>
              <a:rPr lang="nl-BE" sz="1200" dirty="0" err="1" smtClean="0">
                <a:solidFill>
                  <a:schemeClr val="tx1">
                    <a:lumMod val="50000"/>
                    <a:lumOff val="50000"/>
                  </a:schemeClr>
                </a:solidFill>
              </a:rPr>
              <a:t>wovens</a:t>
            </a:r>
            <a:r>
              <a:rPr lang="nl-BE" sz="1200" dirty="0" smtClean="0">
                <a:solidFill>
                  <a:schemeClr val="tx1">
                    <a:lumMod val="50000"/>
                    <a:lumOff val="50000"/>
                  </a:schemeClr>
                </a:solidFill>
              </a:rPr>
              <a:t> scoorde het slechtste in deze test.</a:t>
            </a:r>
          </a:p>
          <a:p>
            <a:pPr>
              <a:buFontTx/>
              <a:buChar char="-"/>
              <a:defRPr/>
            </a:pPr>
            <a:r>
              <a:rPr lang="nl-NL" sz="1200" dirty="0" smtClean="0">
                <a:solidFill>
                  <a:schemeClr val="tx1">
                    <a:lumMod val="50000"/>
                    <a:lumOff val="50000"/>
                  </a:schemeClr>
                </a:solidFill>
              </a:rPr>
              <a:t>Sommige studies tonen aan dat gebreid textiel beter is dan geweven textiel.</a:t>
            </a:r>
          </a:p>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10</a:t>
            </a:fld>
            <a:endParaRPr lang="en-US"/>
          </a:p>
        </p:txBody>
      </p:sp>
    </p:spTree>
    <p:extLst>
      <p:ext uri="{BB962C8B-B14F-4D97-AF65-F5344CB8AC3E}">
        <p14:creationId xmlns:p14="http://schemas.microsoft.com/office/powerpoint/2010/main" val="2712972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11</a:t>
            </a:fld>
            <a:endParaRPr lang="en-US"/>
          </a:p>
        </p:txBody>
      </p:sp>
    </p:spTree>
    <p:extLst>
      <p:ext uri="{BB962C8B-B14F-4D97-AF65-F5344CB8AC3E}">
        <p14:creationId xmlns:p14="http://schemas.microsoft.com/office/powerpoint/2010/main" val="3102127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12</a:t>
            </a:fld>
            <a:endParaRPr lang="en-US"/>
          </a:p>
        </p:txBody>
      </p:sp>
    </p:spTree>
    <p:extLst>
      <p:ext uri="{BB962C8B-B14F-4D97-AF65-F5344CB8AC3E}">
        <p14:creationId xmlns:p14="http://schemas.microsoft.com/office/powerpoint/2010/main" val="1600026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13</a:t>
            </a:fld>
            <a:endParaRPr lang="en-US"/>
          </a:p>
        </p:txBody>
      </p:sp>
    </p:spTree>
    <p:extLst>
      <p:ext uri="{BB962C8B-B14F-4D97-AF65-F5344CB8AC3E}">
        <p14:creationId xmlns:p14="http://schemas.microsoft.com/office/powerpoint/2010/main" val="3092922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Total greenhouse </a:t>
            </a:r>
            <a:r>
              <a:rPr lang="en-US" b="1" dirty="0" smtClean="0"/>
              <a:t>gas emissions </a:t>
            </a:r>
            <a:r>
              <a:rPr lang="en-US" dirty="0" smtClean="0"/>
              <a:t>from textiles production, at </a:t>
            </a:r>
            <a:r>
              <a:rPr lang="en-US" b="1" dirty="0" smtClean="0"/>
              <a:t>1.2 billion </a:t>
            </a:r>
            <a:r>
              <a:rPr lang="en-US" b="1" dirty="0" err="1" smtClean="0"/>
              <a:t>tonnes</a:t>
            </a:r>
            <a:r>
              <a:rPr lang="en-US" b="1" dirty="0" smtClean="0"/>
              <a:t> annually, are more than those of all international flights and maritime shipping combined</a:t>
            </a:r>
            <a:r>
              <a:rPr lang="en-US" dirty="0" smtClean="0"/>
              <a:t>. </a:t>
            </a:r>
          </a:p>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14</a:t>
            </a:fld>
            <a:endParaRPr lang="en-US"/>
          </a:p>
        </p:txBody>
      </p:sp>
    </p:spTree>
    <p:extLst>
      <p:ext uri="{BB962C8B-B14F-4D97-AF65-F5344CB8AC3E}">
        <p14:creationId xmlns:p14="http://schemas.microsoft.com/office/powerpoint/2010/main" val="550360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15</a:t>
            </a:fld>
            <a:endParaRPr lang="en-US"/>
          </a:p>
        </p:txBody>
      </p:sp>
    </p:spTree>
    <p:extLst>
      <p:ext uri="{BB962C8B-B14F-4D97-AF65-F5344CB8AC3E}">
        <p14:creationId xmlns:p14="http://schemas.microsoft.com/office/powerpoint/2010/main" val="2196209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16</a:t>
            </a:fld>
            <a:endParaRPr lang="en-US"/>
          </a:p>
        </p:txBody>
      </p:sp>
    </p:spTree>
    <p:extLst>
      <p:ext uri="{BB962C8B-B14F-4D97-AF65-F5344CB8AC3E}">
        <p14:creationId xmlns:p14="http://schemas.microsoft.com/office/powerpoint/2010/main" val="1726474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17</a:t>
            </a:fld>
            <a:endParaRPr lang="en-US"/>
          </a:p>
        </p:txBody>
      </p:sp>
    </p:spTree>
    <p:extLst>
      <p:ext uri="{BB962C8B-B14F-4D97-AF65-F5344CB8AC3E}">
        <p14:creationId xmlns:p14="http://schemas.microsoft.com/office/powerpoint/2010/main" val="1983822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18</a:t>
            </a:fld>
            <a:endParaRPr lang="en-US"/>
          </a:p>
        </p:txBody>
      </p:sp>
    </p:spTree>
    <p:extLst>
      <p:ext uri="{BB962C8B-B14F-4D97-AF65-F5344CB8AC3E}">
        <p14:creationId xmlns:p14="http://schemas.microsoft.com/office/powerpoint/2010/main" val="2101550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19</a:t>
            </a:fld>
            <a:endParaRPr lang="en-US"/>
          </a:p>
        </p:txBody>
      </p:sp>
    </p:spTree>
    <p:extLst>
      <p:ext uri="{BB962C8B-B14F-4D97-AF65-F5344CB8AC3E}">
        <p14:creationId xmlns:p14="http://schemas.microsoft.com/office/powerpoint/2010/main" val="2484823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2</a:t>
            </a:fld>
            <a:endParaRPr lang="en-US"/>
          </a:p>
        </p:txBody>
      </p:sp>
    </p:spTree>
    <p:extLst>
      <p:ext uri="{BB962C8B-B14F-4D97-AF65-F5344CB8AC3E}">
        <p14:creationId xmlns:p14="http://schemas.microsoft.com/office/powerpoint/2010/main" val="1676570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Een microvezel is een synthetische vezel met een </a:t>
            </a:r>
            <a:r>
              <a:rPr lang="nl-NL" sz="1200" b="1" i="0" u="none" strike="noStrike" kern="1200" baseline="0" dirty="0" smtClean="0">
                <a:solidFill>
                  <a:schemeClr val="tx1"/>
                </a:solidFill>
                <a:latin typeface="+mn-lt"/>
                <a:ea typeface="+mn-ea"/>
                <a:cs typeface="+mn-cs"/>
              </a:rPr>
              <a:t>lineaire dichtheid van minder dan 1 denier </a:t>
            </a:r>
            <a:r>
              <a:rPr lang="nl-NL" sz="1200" b="0" i="0" u="none" strike="noStrike" kern="1200" baseline="0" dirty="0" smtClean="0">
                <a:solidFill>
                  <a:schemeClr val="tx1"/>
                </a:solidFill>
                <a:latin typeface="+mn-lt"/>
                <a:ea typeface="+mn-ea"/>
                <a:cs typeface="+mn-cs"/>
              </a:rPr>
              <a:t>(1</a:t>
            </a:r>
          </a:p>
          <a:p>
            <a:r>
              <a:rPr lang="nl-NL" sz="1200" b="0" i="0" u="none" strike="noStrike" kern="1200" baseline="0" dirty="0" smtClean="0">
                <a:solidFill>
                  <a:schemeClr val="tx1"/>
                </a:solidFill>
                <a:latin typeface="+mn-lt"/>
                <a:ea typeface="+mn-ea"/>
                <a:cs typeface="+mn-cs"/>
              </a:rPr>
              <a:t>denier = 1 gram per 9 kilometer draad) of 100 keer dunner dan een mensenhaar.</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In de professionele schoonmaakmarkt bestaat een hoogkwalitatieve microvezel uit een kern van</a:t>
            </a:r>
          </a:p>
          <a:p>
            <a:r>
              <a:rPr lang="nl-NL" sz="1200" b="0" i="0" u="none" strike="noStrike" kern="1200" baseline="0" dirty="0" smtClean="0">
                <a:solidFill>
                  <a:schemeClr val="tx1"/>
                </a:solidFill>
                <a:latin typeface="+mn-lt"/>
                <a:ea typeface="+mn-ea"/>
                <a:cs typeface="+mn-cs"/>
              </a:rPr>
              <a:t>nylon omringd door taartvormige polyestervezels. Die komt tot stand door een bewerkingsproces</a:t>
            </a:r>
          </a:p>
          <a:p>
            <a:r>
              <a:rPr lang="nl-NL" sz="1200" b="0" i="0" u="none" strike="noStrike" kern="1200" baseline="0" dirty="0" smtClean="0">
                <a:solidFill>
                  <a:schemeClr val="tx1"/>
                </a:solidFill>
                <a:latin typeface="+mn-lt"/>
                <a:ea typeface="+mn-ea"/>
                <a:cs typeface="+mn-cs"/>
              </a:rPr>
              <a:t>waarbij polyester en polyamide (nylon) samengesmolten en gesponnen worden tot dunne garen.</a:t>
            </a:r>
          </a:p>
          <a:p>
            <a:r>
              <a:rPr lang="nl-NL" sz="1200" b="0" i="0" u="none" strike="noStrike" kern="1200" baseline="0" dirty="0" smtClean="0">
                <a:solidFill>
                  <a:schemeClr val="tx1"/>
                </a:solidFill>
                <a:latin typeface="+mn-lt"/>
                <a:ea typeface="+mn-ea"/>
                <a:cs typeface="+mn-cs"/>
              </a:rPr>
              <a:t>Deze garen ondergaan nadien een uniek splitsingsproces.</a:t>
            </a:r>
          </a:p>
          <a:p>
            <a:r>
              <a:rPr lang="nl-NL" sz="1200" b="0" i="0" u="none" strike="noStrike" kern="1200" baseline="0" dirty="0" smtClean="0">
                <a:solidFill>
                  <a:schemeClr val="tx1"/>
                </a:solidFill>
                <a:latin typeface="+mn-lt"/>
                <a:ea typeface="+mn-ea"/>
                <a:cs typeface="+mn-cs"/>
              </a:rPr>
              <a:t>Doordat de microvezel optimaal wordt gesplitst ontstaat er een stelsel van holle buisjes met een</a:t>
            </a:r>
          </a:p>
          <a:p>
            <a:r>
              <a:rPr lang="nl-NL" sz="1200" b="0" i="0" u="none" strike="noStrike" kern="1200" baseline="0" dirty="0" smtClean="0">
                <a:solidFill>
                  <a:schemeClr val="tx1"/>
                </a:solidFill>
                <a:latin typeface="+mn-lt"/>
                <a:ea typeface="+mn-ea"/>
                <a:cs typeface="+mn-cs"/>
              </a:rPr>
              <a:t>capillaire werking. In de holle buisjes wordt het vuil snel en efficiënt opgenomen.</a:t>
            </a:r>
          </a:p>
          <a:p>
            <a:r>
              <a:rPr lang="nl-NL" sz="1200" b="0" i="0" u="none" strike="noStrike" kern="1200" baseline="0" dirty="0" smtClean="0">
                <a:solidFill>
                  <a:schemeClr val="tx1"/>
                </a:solidFill>
                <a:latin typeface="+mn-lt"/>
                <a:ea typeface="+mn-ea"/>
                <a:cs typeface="+mn-cs"/>
              </a:rPr>
              <a:t>Hierdoor heeft de microvezel een zeer hoog absorberend vermogen, hoger dan een conventionele</a:t>
            </a:r>
          </a:p>
          <a:p>
            <a:r>
              <a:rPr lang="en-US" sz="1200" b="0" i="0" u="none" strike="noStrike" kern="1200" baseline="0" dirty="0" err="1" smtClean="0">
                <a:solidFill>
                  <a:schemeClr val="tx1"/>
                </a:solidFill>
                <a:latin typeface="+mn-lt"/>
                <a:ea typeface="+mn-ea"/>
                <a:cs typeface="+mn-cs"/>
              </a:rPr>
              <a:t>katoenen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doek</a:t>
            </a:r>
            <a:r>
              <a:rPr lang="en-US" sz="1200" b="0" i="0" u="none" strike="noStrike" kern="1200" baseline="0" dirty="0" smtClean="0">
                <a:solidFill>
                  <a:schemeClr val="tx1"/>
                </a:solidFill>
                <a:latin typeface="+mn-lt"/>
                <a:ea typeface="+mn-ea"/>
                <a:cs typeface="+mn-cs"/>
              </a:rPr>
              <a:t> of mop.</a:t>
            </a:r>
            <a:endParaRPr lang="en"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3</a:t>
            </a:fld>
            <a:endParaRPr lang="en-US"/>
          </a:p>
        </p:txBody>
      </p:sp>
    </p:spTree>
    <p:extLst>
      <p:ext uri="{BB962C8B-B14F-4D97-AF65-F5344CB8AC3E}">
        <p14:creationId xmlns:p14="http://schemas.microsoft.com/office/powerpoint/2010/main" val="136761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l-BE" sz="1200" kern="1200" dirty="0" smtClean="0">
                <a:solidFill>
                  <a:schemeClr val="tx1"/>
                </a:solidFill>
                <a:effectLst/>
                <a:latin typeface="+mn-lt"/>
                <a:ea typeface="+mn-ea"/>
                <a:cs typeface="+mn-cs"/>
              </a:rPr>
              <a:t>Om een optimale capillaire werking te bekomen is het belangrijk om te werken met de spraymethode of </a:t>
            </a:r>
            <a:r>
              <a:rPr lang="nl-BE" sz="1200" kern="1200" dirty="0" err="1" smtClean="0">
                <a:solidFill>
                  <a:schemeClr val="tx1"/>
                </a:solidFill>
                <a:effectLst/>
                <a:latin typeface="+mn-lt"/>
                <a:ea typeface="+mn-ea"/>
                <a:cs typeface="+mn-cs"/>
              </a:rPr>
              <a:t>preimpregnatie</a:t>
            </a:r>
            <a:r>
              <a:rPr lang="nl-BE" sz="1200" kern="1200" dirty="0" smtClean="0">
                <a:solidFill>
                  <a:schemeClr val="tx1"/>
                </a:solidFill>
                <a:effectLst/>
                <a:latin typeface="+mn-lt"/>
                <a:ea typeface="+mn-ea"/>
                <a:cs typeface="+mn-cs"/>
              </a:rPr>
              <a:t> (250 ml / 15 doeken) in plaats van met de sopmethode. Als de doek </a:t>
            </a:r>
            <a:r>
              <a:rPr lang="nl-BE" sz="1200" kern="1200" dirty="0" err="1" smtClean="0">
                <a:solidFill>
                  <a:schemeClr val="tx1"/>
                </a:solidFill>
                <a:effectLst/>
                <a:latin typeface="+mn-lt"/>
                <a:ea typeface="+mn-ea"/>
                <a:cs typeface="+mn-cs"/>
              </a:rPr>
              <a:t>klamvochtig</a:t>
            </a:r>
            <a:r>
              <a:rPr lang="nl-BE" sz="1200" kern="1200" dirty="0" smtClean="0">
                <a:solidFill>
                  <a:schemeClr val="tx1"/>
                </a:solidFill>
                <a:effectLst/>
                <a:latin typeface="+mn-lt"/>
                <a:ea typeface="+mn-ea"/>
                <a:cs typeface="+mn-cs"/>
              </a:rPr>
              <a:t> is, zal het vuil het best opgenomen en vastgehouden worden. Als de doek volledig nat gemaakt wordt, zullen de holle buisjes al volledig gevuld worden met water waardoor het vuil en bacteriën hier moeilijk in kunnen worden opgenomen. Daarenboven voorkom je met de spraymethode dat bacteriën en virussen zich zullen verspreiden door het soppen in een emmer water. </a:t>
            </a:r>
            <a:endParaRPr lang="en-US" sz="1200" kern="1200" dirty="0" smtClean="0">
              <a:solidFill>
                <a:schemeClr val="tx1"/>
              </a:solidFill>
              <a:effectLst/>
              <a:latin typeface="+mn-lt"/>
              <a:ea typeface="+mn-ea"/>
              <a:cs typeface="+mn-cs"/>
            </a:endParaRPr>
          </a:p>
          <a:p>
            <a:endParaRPr lang="nl-BE"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nl-BE" sz="1200" kern="1200" dirty="0" smtClean="0">
                <a:solidFill>
                  <a:schemeClr val="tx1"/>
                </a:solidFill>
                <a:effectLst/>
                <a:latin typeface="+mn-lt"/>
                <a:ea typeface="+mn-ea"/>
                <a:cs typeface="+mn-cs"/>
              </a:rPr>
              <a:t>Maak gebruik van de vouwmethode. Door gebruik te maken van deze vouwmethode voorkom je dat jouw handen in aanraking komen met de vervuilde doek, en vermijd je dus ook contaminatie op de oppervlakken.</a:t>
            </a:r>
            <a:br>
              <a:rPr lang="nl-BE" sz="1200" kern="1200" dirty="0" smtClean="0">
                <a:solidFill>
                  <a:schemeClr val="tx1"/>
                </a:solidFill>
                <a:effectLst/>
                <a:latin typeface="+mn-lt"/>
                <a:ea typeface="+mn-ea"/>
                <a:cs typeface="+mn-cs"/>
              </a:rPr>
            </a:br>
            <a:r>
              <a:rPr lang="nl-BE" sz="1200" kern="1200" dirty="0" smtClean="0">
                <a:solidFill>
                  <a:schemeClr val="tx1"/>
                </a:solidFill>
                <a:effectLst/>
                <a:latin typeface="+mn-lt"/>
                <a:ea typeface="+mn-ea"/>
                <a:cs typeface="+mn-cs"/>
              </a:rPr>
              <a:t/>
            </a:r>
            <a:br>
              <a:rPr lang="nl-BE" sz="1200" kern="1200" dirty="0" smtClean="0">
                <a:solidFill>
                  <a:schemeClr val="tx1"/>
                </a:solidFill>
                <a:effectLst/>
                <a:latin typeface="+mn-lt"/>
                <a:ea typeface="+mn-ea"/>
                <a:cs typeface="+mn-cs"/>
              </a:rPr>
            </a:br>
            <a:r>
              <a:rPr lang="nl-BE" sz="1200" kern="1200" dirty="0" smtClean="0">
                <a:solidFill>
                  <a:schemeClr val="tx1"/>
                </a:solidFill>
                <a:effectLst/>
                <a:latin typeface="+mn-lt"/>
                <a:ea typeface="+mn-ea"/>
                <a:cs typeface="+mn-cs"/>
              </a:rPr>
              <a:t>Vouwmethode: Vouw de doek 3 maal dubbel (8 werkvlakken). Leg de doek in de hand zodat de gevouwen zijde aan de kant van de duim ligt. Maak schoon met het eerste werkvlak van de doek. Na bevuiling van vlak 1, draai je de doek open en vouw je opnieuw zodat het tweede vlak vrijkomt. Gebruik zo de vlakken één voor één en wissel tijdig. Na gebruik van alle vlakken gooi je de microvezeldoek in de waszak. Bekijk hier stapsgewijs hoe je aan de slag gaat met de vouwmethode. Van zodra je deze techniek onder de knie hebt, gaat het vanzelf en kan je hygiënisch en efficiënt schoonmaken.  </a:t>
            </a:r>
            <a:r>
              <a:rPr lang="nl-BE" sz="1200" i="1" kern="1200" dirty="0" smtClean="0">
                <a:solidFill>
                  <a:schemeClr val="tx1"/>
                </a:solidFill>
                <a:effectLst/>
                <a:latin typeface="+mn-lt"/>
                <a:ea typeface="+mn-ea"/>
                <a:cs typeface="+mn-cs"/>
              </a:rPr>
              <a:t>Afbeelding </a:t>
            </a:r>
            <a:r>
              <a:rPr lang="nl-BE" sz="1200" i="1" kern="1200" dirty="0" err="1" smtClean="0">
                <a:solidFill>
                  <a:schemeClr val="tx1"/>
                </a:solidFill>
                <a:effectLst/>
                <a:latin typeface="+mn-lt"/>
                <a:ea typeface="+mn-ea"/>
                <a:cs typeface="+mn-cs"/>
              </a:rPr>
              <a:t>onepager</a:t>
            </a:r>
            <a:r>
              <a:rPr lang="nl-BE" sz="1200" i="1" kern="1200" dirty="0" smtClean="0">
                <a:solidFill>
                  <a:schemeClr val="tx1"/>
                </a:solidFill>
                <a:effectLst/>
                <a:latin typeface="+mn-lt"/>
                <a:ea typeface="+mn-ea"/>
                <a:cs typeface="+mn-cs"/>
              </a:rPr>
              <a:t> vouwtechniek.</a:t>
            </a:r>
            <a:r>
              <a:rPr lang="nl-BE" sz="1200" kern="1200" dirty="0" smtClean="0">
                <a:solidFill>
                  <a:schemeClr val="tx1"/>
                </a:solidFill>
                <a:effectLst/>
                <a:latin typeface="+mn-lt"/>
                <a:ea typeface="+mn-ea"/>
                <a:cs typeface="+mn-cs"/>
              </a:rPr>
              <a:t/>
            </a:r>
            <a:br>
              <a:rPr lang="nl-BE"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lvl="0"/>
            <a:r>
              <a:rPr lang="nl-BE" sz="1200" kern="1200" dirty="0" smtClean="0">
                <a:solidFill>
                  <a:schemeClr val="tx1"/>
                </a:solidFill>
                <a:effectLst/>
                <a:latin typeface="+mn-lt"/>
                <a:ea typeface="+mn-ea"/>
                <a:cs typeface="+mn-cs"/>
              </a:rPr>
              <a:t>Wissel regelmatig van microvezeldoek en was de microvezeldoek na gebruik. Dankzij het synthetische materiaal, kan de doek na gebruik machinaal gewassen worden op 60°C (zelfs tot 90° voor thermische desinfectie) waardoor het vuil en micro-organismen worden losgelaten. Hierdoor wordt de doek weer hygiënisch schoon.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4</a:t>
            </a:fld>
            <a:endParaRPr lang="en-US"/>
          </a:p>
        </p:txBody>
      </p:sp>
    </p:spTree>
    <p:extLst>
      <p:ext uri="{BB962C8B-B14F-4D97-AF65-F5344CB8AC3E}">
        <p14:creationId xmlns:p14="http://schemas.microsoft.com/office/powerpoint/2010/main" val="3271041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Splitsing</a:t>
            </a:r>
            <a:r>
              <a:rPr lang="en-US" baseline="0" dirty="0" smtClean="0"/>
              <a:t> </a:t>
            </a:r>
            <a:r>
              <a:rPr lang="en-US" baseline="0" dirty="0" err="1" smtClean="0"/>
              <a:t>ged</a:t>
            </a:r>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5</a:t>
            </a:fld>
            <a:endParaRPr lang="en-US"/>
          </a:p>
        </p:txBody>
      </p:sp>
    </p:spTree>
    <p:extLst>
      <p:ext uri="{BB962C8B-B14F-4D97-AF65-F5344CB8AC3E}">
        <p14:creationId xmlns:p14="http://schemas.microsoft.com/office/powerpoint/2010/main" val="1240326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Splitsing</a:t>
            </a:r>
            <a:r>
              <a:rPr lang="en-US" baseline="0" dirty="0" smtClean="0"/>
              <a:t> </a:t>
            </a:r>
            <a:r>
              <a:rPr lang="en-US" baseline="0" dirty="0" err="1" smtClean="0"/>
              <a:t>ged</a:t>
            </a:r>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6</a:t>
            </a:fld>
            <a:endParaRPr lang="en-US"/>
          </a:p>
        </p:txBody>
      </p:sp>
    </p:spTree>
    <p:extLst>
      <p:ext uri="{BB962C8B-B14F-4D97-AF65-F5344CB8AC3E}">
        <p14:creationId xmlns:p14="http://schemas.microsoft.com/office/powerpoint/2010/main" val="1640815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7</a:t>
            </a:fld>
            <a:endParaRPr lang="en-US"/>
          </a:p>
        </p:txBody>
      </p:sp>
    </p:spTree>
    <p:extLst>
      <p:ext uri="{BB962C8B-B14F-4D97-AF65-F5344CB8AC3E}">
        <p14:creationId xmlns:p14="http://schemas.microsoft.com/office/powerpoint/2010/main" val="3065491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8</a:t>
            </a:fld>
            <a:endParaRPr lang="en-US"/>
          </a:p>
        </p:txBody>
      </p:sp>
    </p:spTree>
    <p:extLst>
      <p:ext uri="{BB962C8B-B14F-4D97-AF65-F5344CB8AC3E}">
        <p14:creationId xmlns:p14="http://schemas.microsoft.com/office/powerpoint/2010/main" val="1989386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DF322-EEB7-4A30-AE7F-54ED75AECEAD}" type="slidenum">
              <a:rPr lang="en-US" smtClean="0"/>
              <a:t>9</a:t>
            </a:fld>
            <a:endParaRPr lang="en-US"/>
          </a:p>
        </p:txBody>
      </p:sp>
    </p:spTree>
    <p:extLst>
      <p:ext uri="{BB962C8B-B14F-4D97-AF65-F5344CB8AC3E}">
        <p14:creationId xmlns:p14="http://schemas.microsoft.com/office/powerpoint/2010/main" val="2855244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zonder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7AD68-C99D-6048-B924-DD9E19FDD57A}"/>
              </a:ext>
            </a:extLst>
          </p:cNvPr>
          <p:cNvSpPr>
            <a:spLocks noGrp="1"/>
          </p:cNvSpPr>
          <p:nvPr>
            <p:ph type="ctrTitle" hasCustomPrompt="1"/>
          </p:nvPr>
        </p:nvSpPr>
        <p:spPr>
          <a:xfrm>
            <a:off x="2224724" y="2375554"/>
            <a:ext cx="8226458" cy="2274331"/>
          </a:xfrm>
        </p:spPr>
        <p:txBody>
          <a:bodyPr anchor="b">
            <a:normAutofit/>
          </a:bodyPr>
          <a:lstStyle>
            <a:lvl1pPr algn="l">
              <a:lnSpc>
                <a:spcPts val="5040"/>
              </a:lnSpc>
              <a:defRPr sz="6200" b="1">
                <a:solidFill>
                  <a:schemeClr val="accent5"/>
                </a:solidFill>
                <a:latin typeface="+mn-lt"/>
              </a:defRPr>
            </a:lvl1pPr>
          </a:lstStyle>
          <a:p>
            <a:r>
              <a:rPr lang="nl-NL" dirty="0"/>
              <a:t>Klikken om te bewerken</a:t>
            </a:r>
            <a:endParaRPr lang="nl-BE" dirty="0"/>
          </a:p>
        </p:txBody>
      </p:sp>
      <p:sp>
        <p:nvSpPr>
          <p:cNvPr id="3" name="Ondertitel 2">
            <a:extLst>
              <a:ext uri="{FF2B5EF4-FFF2-40B4-BE49-F238E27FC236}">
                <a16:creationId xmlns:a16="http://schemas.microsoft.com/office/drawing/2014/main" id="{6D3579C8-AA05-4E48-B820-02A80E95D2F7}"/>
              </a:ext>
            </a:extLst>
          </p:cNvPr>
          <p:cNvSpPr>
            <a:spLocks noGrp="1"/>
          </p:cNvSpPr>
          <p:nvPr>
            <p:ph type="subTitle" idx="1"/>
          </p:nvPr>
        </p:nvSpPr>
        <p:spPr>
          <a:xfrm>
            <a:off x="2234151" y="4785428"/>
            <a:ext cx="8226458" cy="974349"/>
          </a:xfrm>
        </p:spPr>
        <p:txBody>
          <a:bodyPr/>
          <a:lstStyle>
            <a:lvl1pPr marL="0" indent="0" algn="l">
              <a:buNone/>
              <a:defRPr sz="240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l-BE" dirty="0"/>
          </a:p>
        </p:txBody>
      </p:sp>
      <p:sp>
        <p:nvSpPr>
          <p:cNvPr id="4" name="Tijdelijke aanduiding voor datum 3">
            <a:extLst>
              <a:ext uri="{FF2B5EF4-FFF2-40B4-BE49-F238E27FC236}">
                <a16:creationId xmlns:a16="http://schemas.microsoft.com/office/drawing/2014/main" id="{2BC87E61-232E-7440-B564-A2E2B6C929E9}"/>
              </a:ext>
            </a:extLst>
          </p:cNvPr>
          <p:cNvSpPr>
            <a:spLocks noGrp="1"/>
          </p:cNvSpPr>
          <p:nvPr>
            <p:ph type="dt" sz="half" idx="10"/>
          </p:nvPr>
        </p:nvSpPr>
        <p:spPr>
          <a:xfrm>
            <a:off x="2275671" y="6145180"/>
            <a:ext cx="4653029" cy="365125"/>
          </a:xfrm>
        </p:spPr>
        <p:txBody>
          <a:bodyPr anchor="b"/>
          <a:lstStyle>
            <a:lvl1pPr>
              <a:defRPr sz="1400">
                <a:solidFill>
                  <a:schemeClr val="accent5"/>
                </a:solidFill>
                <a:latin typeface="+mj-lt"/>
              </a:defRPr>
            </a:lvl1pPr>
          </a:lstStyle>
          <a:p>
            <a:r>
              <a:rPr lang="nl-BE" dirty="0"/>
              <a:t>datum</a:t>
            </a:r>
          </a:p>
        </p:txBody>
      </p:sp>
      <p:pic>
        <p:nvPicPr>
          <p:cNvPr id="8" name="Afbeelding 7">
            <a:extLst>
              <a:ext uri="{FF2B5EF4-FFF2-40B4-BE49-F238E27FC236}">
                <a16:creationId xmlns:a16="http://schemas.microsoft.com/office/drawing/2014/main" id="{30722BCB-CCD0-FB45-A44A-222CA9B45C87}"/>
              </a:ext>
            </a:extLst>
          </p:cNvPr>
          <p:cNvPicPr>
            <a:picLocks noChangeAspect="1"/>
          </p:cNvPicPr>
          <p:nvPr userDrawn="1"/>
        </p:nvPicPr>
        <p:blipFill>
          <a:blip r:embed="rId2"/>
          <a:stretch>
            <a:fillRect/>
          </a:stretch>
        </p:blipFill>
        <p:spPr>
          <a:xfrm>
            <a:off x="11714068" y="4100660"/>
            <a:ext cx="219223" cy="2340530"/>
          </a:xfrm>
          <a:prstGeom prst="rect">
            <a:avLst/>
          </a:prstGeom>
        </p:spPr>
      </p:pic>
      <p:pic>
        <p:nvPicPr>
          <p:cNvPr id="10" name="Afbeelding 9">
            <a:extLst>
              <a:ext uri="{FF2B5EF4-FFF2-40B4-BE49-F238E27FC236}">
                <a16:creationId xmlns:a16="http://schemas.microsoft.com/office/drawing/2014/main" id="{9EB5EF92-3741-2246-8303-15BABD306A56}"/>
              </a:ext>
            </a:extLst>
          </p:cNvPr>
          <p:cNvPicPr>
            <a:picLocks noChangeAspect="1"/>
          </p:cNvPicPr>
          <p:nvPr userDrawn="1"/>
        </p:nvPicPr>
        <p:blipFill>
          <a:blip r:embed="rId3"/>
          <a:stretch>
            <a:fillRect/>
          </a:stretch>
        </p:blipFill>
        <p:spPr>
          <a:xfrm>
            <a:off x="785076" y="506560"/>
            <a:ext cx="1566012" cy="1566012"/>
          </a:xfrm>
          <a:prstGeom prst="rect">
            <a:avLst/>
          </a:prstGeom>
        </p:spPr>
      </p:pic>
    </p:spTree>
    <p:extLst>
      <p:ext uri="{BB962C8B-B14F-4D97-AF65-F5344CB8AC3E}">
        <p14:creationId xmlns:p14="http://schemas.microsoft.com/office/powerpoint/2010/main" val="1586179007"/>
      </p:ext>
    </p:extLst>
  </p:cSld>
  <p:clrMapOvr>
    <a:masterClrMapping/>
  </p:clrMapOvr>
  <p:extLst>
    <p:ext uri="{DCECCB84-F9BA-43D5-87BE-67443E8EF086}">
      <p15:sldGuideLst xmlns:p15="http://schemas.microsoft.com/office/powerpoint/2012/main">
        <p15:guide id="1" orient="horz" pos="4042" userDrawn="1">
          <p15:clr>
            <a:srgbClr val="FBAE40"/>
          </p15:clr>
        </p15:guide>
        <p15:guide id="2" pos="148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volgslide met grote 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12BE47-47D3-5F47-895E-87B422FF0F48}"/>
              </a:ext>
            </a:extLst>
          </p:cNvPr>
          <p:cNvSpPr>
            <a:spLocks noGrp="1"/>
          </p:cNvSpPr>
          <p:nvPr>
            <p:ph type="title" hasCustomPrompt="1"/>
          </p:nvPr>
        </p:nvSpPr>
        <p:spPr>
          <a:xfrm>
            <a:off x="823452" y="387247"/>
            <a:ext cx="9985042" cy="1087591"/>
          </a:xfrm>
        </p:spPr>
        <p:txBody>
          <a:bodyPr anchor="b">
            <a:normAutofit/>
          </a:bodyPr>
          <a:lstStyle>
            <a:lvl1pPr>
              <a:defRPr sz="4500" b="1">
                <a:solidFill>
                  <a:schemeClr val="accent5"/>
                </a:solidFill>
                <a:latin typeface="+mn-lt"/>
              </a:defRPr>
            </a:lvl1pPr>
          </a:lstStyle>
          <a:p>
            <a:r>
              <a:rPr lang="nl-NL" dirty="0"/>
              <a:t>Klikken om te bewerken</a:t>
            </a:r>
            <a:endParaRPr lang="nl-BE" dirty="0"/>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4" name="Tijdelijke aanduiding voor tabel 3">
            <a:extLst>
              <a:ext uri="{FF2B5EF4-FFF2-40B4-BE49-F238E27FC236}">
                <a16:creationId xmlns:a16="http://schemas.microsoft.com/office/drawing/2014/main" id="{D4900C48-C7BC-3C4D-A204-4BCE86E70112}"/>
              </a:ext>
            </a:extLst>
          </p:cNvPr>
          <p:cNvSpPr>
            <a:spLocks noGrp="1"/>
          </p:cNvSpPr>
          <p:nvPr>
            <p:ph type="tbl" sz="quarter" idx="10" hasCustomPrompt="1"/>
          </p:nvPr>
        </p:nvSpPr>
        <p:spPr>
          <a:xfrm>
            <a:off x="803275" y="1850233"/>
            <a:ext cx="10005219" cy="4566442"/>
          </a:xfrm>
        </p:spPr>
        <p:txBody>
          <a:bodyPr anchor="ctr">
            <a:normAutofit/>
          </a:bodyPr>
          <a:lstStyle>
            <a:lvl1pPr marL="0" indent="0" algn="ctr">
              <a:buFontTx/>
              <a:buNone/>
              <a:defRPr sz="1500"/>
            </a:lvl1pPr>
          </a:lstStyle>
          <a:p>
            <a:r>
              <a:rPr lang="nl-BE" dirty="0"/>
              <a:t>Klikken om een tabel</a:t>
            </a:r>
            <a:br>
              <a:rPr lang="nl-BE" dirty="0"/>
            </a:br>
            <a:r>
              <a:rPr lang="nl-BE" dirty="0"/>
              <a:t>toe te voegen</a:t>
            </a:r>
          </a:p>
        </p:txBody>
      </p:sp>
    </p:spTree>
    <p:extLst>
      <p:ext uri="{BB962C8B-B14F-4D97-AF65-F5344CB8AC3E}">
        <p14:creationId xmlns:p14="http://schemas.microsoft.com/office/powerpoint/2010/main" val="1761756223"/>
      </p:ext>
    </p:extLst>
  </p:cSld>
  <p:clrMapOvr>
    <a:masterClrMapping/>
  </p:clrMapOvr>
  <p:extLst>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15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16" name="Tijdelijke aanduiding voor afbeelding 15">
            <a:extLst>
              <a:ext uri="{FF2B5EF4-FFF2-40B4-BE49-F238E27FC236}">
                <a16:creationId xmlns:a16="http://schemas.microsoft.com/office/drawing/2014/main" id="{8188E638-0ACE-7942-B86C-0E2D720CC18E}"/>
              </a:ext>
            </a:extLst>
          </p:cNvPr>
          <p:cNvSpPr>
            <a:spLocks noGrp="1"/>
          </p:cNvSpPr>
          <p:nvPr>
            <p:ph type="pic" sz="quarter" idx="10" hasCustomPrompt="1"/>
          </p:nvPr>
        </p:nvSpPr>
        <p:spPr>
          <a:xfrm>
            <a:off x="578644" y="477379"/>
            <a:ext cx="10229849" cy="5945636"/>
          </a:xfrm>
          <a:custGeom>
            <a:avLst/>
            <a:gdLst>
              <a:gd name="connsiteX0" fmla="*/ 237482 w 10229849"/>
              <a:gd name="connsiteY0" fmla="*/ 0 h 5945636"/>
              <a:gd name="connsiteX1" fmla="*/ 2615774 w 10229849"/>
              <a:gd name="connsiteY1" fmla="*/ 0 h 5945636"/>
              <a:gd name="connsiteX2" fmla="*/ 4135069 w 10229849"/>
              <a:gd name="connsiteY2" fmla="*/ 0 h 5945636"/>
              <a:gd name="connsiteX3" fmla="*/ 4748855 w 10229849"/>
              <a:gd name="connsiteY3" fmla="*/ 0 h 5945636"/>
              <a:gd name="connsiteX4" fmla="*/ 5928150 w 10229849"/>
              <a:gd name="connsiteY4" fmla="*/ 0 h 5945636"/>
              <a:gd name="connsiteX5" fmla="*/ 7614075 w 10229849"/>
              <a:gd name="connsiteY5" fmla="*/ 0 h 5945636"/>
              <a:gd name="connsiteX6" fmla="*/ 8306442 w 10229849"/>
              <a:gd name="connsiteY6" fmla="*/ 0 h 5945636"/>
              <a:gd name="connsiteX7" fmla="*/ 9992367 w 10229849"/>
              <a:gd name="connsiteY7" fmla="*/ 0 h 5945636"/>
              <a:gd name="connsiteX8" fmla="*/ 9992367 w 10229849"/>
              <a:gd name="connsiteY8" fmla="*/ 1 h 5945636"/>
              <a:gd name="connsiteX9" fmla="*/ 10093047 w 10229849"/>
              <a:gd name="connsiteY9" fmla="*/ 1 h 5945636"/>
              <a:gd name="connsiteX10" fmla="*/ 10229849 w 10229849"/>
              <a:gd name="connsiteY10" fmla="*/ 136803 h 5945636"/>
              <a:gd name="connsiteX11" fmla="*/ 10229849 w 10229849"/>
              <a:gd name="connsiteY11" fmla="*/ 604895 h 5945636"/>
              <a:gd name="connsiteX12" fmla="*/ 10229849 w 10229849"/>
              <a:gd name="connsiteY12" fmla="*/ 683994 h 5945636"/>
              <a:gd name="connsiteX13" fmla="*/ 10229849 w 10229849"/>
              <a:gd name="connsiteY13" fmla="*/ 5261643 h 5945636"/>
              <a:gd name="connsiteX14" fmla="*/ 10229849 w 10229849"/>
              <a:gd name="connsiteY14" fmla="*/ 5719820 h 5945636"/>
              <a:gd name="connsiteX15" fmla="*/ 10229849 w 10229849"/>
              <a:gd name="connsiteY15" fmla="*/ 5808834 h 5945636"/>
              <a:gd name="connsiteX16" fmla="*/ 10093047 w 10229849"/>
              <a:gd name="connsiteY16" fmla="*/ 5945636 h 5945636"/>
              <a:gd name="connsiteX17" fmla="*/ 9545856 w 10229849"/>
              <a:gd name="connsiteY17" fmla="*/ 5945636 h 5945636"/>
              <a:gd name="connsiteX18" fmla="*/ 9532135 w 10229849"/>
              <a:gd name="connsiteY18" fmla="*/ 5942866 h 5945636"/>
              <a:gd name="connsiteX19" fmla="*/ 8420842 w 10229849"/>
              <a:gd name="connsiteY19" fmla="*/ 5942866 h 5945636"/>
              <a:gd name="connsiteX20" fmla="*/ 8407122 w 10229849"/>
              <a:gd name="connsiteY20" fmla="*/ 5945636 h 5945636"/>
              <a:gd name="connsiteX21" fmla="*/ 7859931 w 10229849"/>
              <a:gd name="connsiteY21" fmla="*/ 5945636 h 5945636"/>
              <a:gd name="connsiteX22" fmla="*/ 7846210 w 10229849"/>
              <a:gd name="connsiteY22" fmla="*/ 5942866 h 5945636"/>
              <a:gd name="connsiteX23" fmla="*/ 7614075 w 10229849"/>
              <a:gd name="connsiteY23" fmla="*/ 5942866 h 5945636"/>
              <a:gd name="connsiteX24" fmla="*/ 6627762 w 10229849"/>
              <a:gd name="connsiteY24" fmla="*/ 5942866 h 5945636"/>
              <a:gd name="connsiteX25" fmla="*/ 6614041 w 10229849"/>
              <a:gd name="connsiteY25" fmla="*/ 5945636 h 5945636"/>
              <a:gd name="connsiteX26" fmla="*/ 6066850 w 10229849"/>
              <a:gd name="connsiteY26" fmla="*/ 5945636 h 5945636"/>
              <a:gd name="connsiteX27" fmla="*/ 6053129 w 10229849"/>
              <a:gd name="connsiteY27" fmla="*/ 5942866 h 5945636"/>
              <a:gd name="connsiteX28" fmla="*/ 5928150 w 10229849"/>
              <a:gd name="connsiteY28" fmla="*/ 5942866 h 5945636"/>
              <a:gd name="connsiteX29" fmla="*/ 4863255 w 10229849"/>
              <a:gd name="connsiteY29" fmla="*/ 5942866 h 5945636"/>
              <a:gd name="connsiteX30" fmla="*/ 4849535 w 10229849"/>
              <a:gd name="connsiteY30" fmla="*/ 5945636 h 5945636"/>
              <a:gd name="connsiteX31" fmla="*/ 4302344 w 10229849"/>
              <a:gd name="connsiteY31" fmla="*/ 5945636 h 5945636"/>
              <a:gd name="connsiteX32" fmla="*/ 4288623 w 10229849"/>
              <a:gd name="connsiteY32" fmla="*/ 5942866 h 5945636"/>
              <a:gd name="connsiteX33" fmla="*/ 4135069 w 10229849"/>
              <a:gd name="connsiteY33" fmla="*/ 5942866 h 5945636"/>
              <a:gd name="connsiteX34" fmla="*/ 2615774 w 10229849"/>
              <a:gd name="connsiteY34" fmla="*/ 5942866 h 5945636"/>
              <a:gd name="connsiteX35" fmla="*/ 2370563 w 10229849"/>
              <a:gd name="connsiteY35" fmla="*/ 5942866 h 5945636"/>
              <a:gd name="connsiteX36" fmla="*/ 697714 w 10229849"/>
              <a:gd name="connsiteY36" fmla="*/ 5942866 h 5945636"/>
              <a:gd name="connsiteX37" fmla="*/ 683993 w 10229849"/>
              <a:gd name="connsiteY37" fmla="*/ 5945636 h 5945636"/>
              <a:gd name="connsiteX38" fmla="*/ 136802 w 10229849"/>
              <a:gd name="connsiteY38" fmla="*/ 5945636 h 5945636"/>
              <a:gd name="connsiteX39" fmla="*/ 0 w 10229849"/>
              <a:gd name="connsiteY39" fmla="*/ 5808834 h 5945636"/>
              <a:gd name="connsiteX40" fmla="*/ 0 w 10229849"/>
              <a:gd name="connsiteY40" fmla="*/ 5719820 h 5945636"/>
              <a:gd name="connsiteX41" fmla="*/ 0 w 10229849"/>
              <a:gd name="connsiteY41" fmla="*/ 5261643 h 5945636"/>
              <a:gd name="connsiteX42" fmla="*/ 0 w 10229849"/>
              <a:gd name="connsiteY42" fmla="*/ 683994 h 5945636"/>
              <a:gd name="connsiteX43" fmla="*/ 0 w 10229849"/>
              <a:gd name="connsiteY43" fmla="*/ 604895 h 5945636"/>
              <a:gd name="connsiteX44" fmla="*/ 0 w 10229849"/>
              <a:gd name="connsiteY44" fmla="*/ 136803 h 5945636"/>
              <a:gd name="connsiteX45" fmla="*/ 136802 w 10229849"/>
              <a:gd name="connsiteY45" fmla="*/ 1 h 5945636"/>
              <a:gd name="connsiteX46" fmla="*/ 237482 w 10229849"/>
              <a:gd name="connsiteY46"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29849" h="5945636">
                <a:moveTo>
                  <a:pt x="237482" y="0"/>
                </a:moveTo>
                <a:lnTo>
                  <a:pt x="2615774" y="0"/>
                </a:lnTo>
                <a:lnTo>
                  <a:pt x="4135069" y="0"/>
                </a:lnTo>
                <a:lnTo>
                  <a:pt x="4748855" y="0"/>
                </a:lnTo>
                <a:lnTo>
                  <a:pt x="5928150" y="0"/>
                </a:lnTo>
                <a:lnTo>
                  <a:pt x="7614075" y="0"/>
                </a:lnTo>
                <a:lnTo>
                  <a:pt x="8306442" y="0"/>
                </a:lnTo>
                <a:lnTo>
                  <a:pt x="9992367" y="0"/>
                </a:lnTo>
                <a:lnTo>
                  <a:pt x="9992367" y="1"/>
                </a:lnTo>
                <a:lnTo>
                  <a:pt x="10093047" y="1"/>
                </a:lnTo>
                <a:cubicBezTo>
                  <a:pt x="10168601" y="1"/>
                  <a:pt x="10229849" y="61249"/>
                  <a:pt x="10229849" y="136803"/>
                </a:cubicBezTo>
                <a:lnTo>
                  <a:pt x="10229849" y="604895"/>
                </a:lnTo>
                <a:lnTo>
                  <a:pt x="10229849" y="683994"/>
                </a:lnTo>
                <a:lnTo>
                  <a:pt x="10229849" y="5261643"/>
                </a:lnTo>
                <a:lnTo>
                  <a:pt x="10229849" y="5719820"/>
                </a:lnTo>
                <a:lnTo>
                  <a:pt x="10229849" y="5808834"/>
                </a:lnTo>
                <a:cubicBezTo>
                  <a:pt x="10229849" y="5884388"/>
                  <a:pt x="10168601" y="5945636"/>
                  <a:pt x="10093047" y="5945636"/>
                </a:cubicBezTo>
                <a:lnTo>
                  <a:pt x="9545856" y="5945636"/>
                </a:lnTo>
                <a:lnTo>
                  <a:pt x="9532135" y="5942866"/>
                </a:lnTo>
                <a:lnTo>
                  <a:pt x="8420842" y="5942866"/>
                </a:lnTo>
                <a:lnTo>
                  <a:pt x="8407122" y="5945636"/>
                </a:lnTo>
                <a:lnTo>
                  <a:pt x="7859931" y="5945636"/>
                </a:lnTo>
                <a:lnTo>
                  <a:pt x="7846210" y="5942866"/>
                </a:lnTo>
                <a:lnTo>
                  <a:pt x="7614075" y="5942866"/>
                </a:lnTo>
                <a:lnTo>
                  <a:pt x="6627762" y="5942866"/>
                </a:lnTo>
                <a:lnTo>
                  <a:pt x="6614041" y="5945636"/>
                </a:lnTo>
                <a:lnTo>
                  <a:pt x="6066850" y="5945636"/>
                </a:lnTo>
                <a:lnTo>
                  <a:pt x="6053129" y="5942866"/>
                </a:lnTo>
                <a:lnTo>
                  <a:pt x="5928150" y="5942866"/>
                </a:lnTo>
                <a:lnTo>
                  <a:pt x="4863255" y="5942866"/>
                </a:lnTo>
                <a:lnTo>
                  <a:pt x="4849535" y="5945636"/>
                </a:lnTo>
                <a:lnTo>
                  <a:pt x="4302344" y="5945636"/>
                </a:lnTo>
                <a:lnTo>
                  <a:pt x="4288623" y="5942866"/>
                </a:lnTo>
                <a:lnTo>
                  <a:pt x="4135069" y="5942866"/>
                </a:lnTo>
                <a:lnTo>
                  <a:pt x="2615774" y="5942866"/>
                </a:lnTo>
                <a:lnTo>
                  <a:pt x="2370563" y="5942866"/>
                </a:lnTo>
                <a:lnTo>
                  <a:pt x="697714" y="5942866"/>
                </a:lnTo>
                <a:lnTo>
                  <a:pt x="683993" y="5945636"/>
                </a:lnTo>
                <a:lnTo>
                  <a:pt x="136802" y="5945636"/>
                </a:lnTo>
                <a:cubicBezTo>
                  <a:pt x="61248" y="5945636"/>
                  <a:pt x="0" y="5884388"/>
                  <a:pt x="0" y="5808834"/>
                </a:cubicBezTo>
                <a:lnTo>
                  <a:pt x="0" y="5719820"/>
                </a:lnTo>
                <a:lnTo>
                  <a:pt x="0" y="5261643"/>
                </a:lnTo>
                <a:lnTo>
                  <a:pt x="0" y="683994"/>
                </a:lnTo>
                <a:lnTo>
                  <a:pt x="0" y="604895"/>
                </a:lnTo>
                <a:lnTo>
                  <a:pt x="0" y="136803"/>
                </a:lnTo>
                <a:cubicBezTo>
                  <a:pt x="0" y="61249"/>
                  <a:pt x="61248" y="1"/>
                  <a:pt x="136802" y="1"/>
                </a:cubicBezTo>
                <a:lnTo>
                  <a:pt x="237482" y="1"/>
                </a:lnTo>
                <a:close/>
              </a:path>
            </a:pathLst>
          </a:custGeom>
        </p:spPr>
        <p:txBody>
          <a:bodyPr wrap="square" anchor="ctr">
            <a:noAutofit/>
          </a:bodyPr>
          <a:lstStyle>
            <a:lvl1pPr marL="0" indent="0" algn="ctr">
              <a:buFontTx/>
              <a:buNone/>
              <a:defRPr sz="1500"/>
            </a:lvl1pPr>
          </a:lstStyle>
          <a:p>
            <a:r>
              <a:rPr lang="nl-BE" dirty="0"/>
              <a:t>Klikken om een afbeelding</a:t>
            </a:r>
            <a:br>
              <a:rPr lang="nl-BE" dirty="0"/>
            </a:br>
            <a:r>
              <a:rPr lang="nl-BE" dirty="0"/>
              <a:t>toe te voegen</a:t>
            </a:r>
          </a:p>
        </p:txBody>
      </p:sp>
    </p:spTree>
    <p:extLst>
      <p:ext uri="{BB962C8B-B14F-4D97-AF65-F5344CB8AC3E}">
        <p14:creationId xmlns:p14="http://schemas.microsoft.com/office/powerpoint/2010/main" val="3961898080"/>
      </p:ext>
    </p:extLst>
  </p:cSld>
  <p:clrMapOvr>
    <a:masterClrMapping/>
  </p:clrMapOvr>
  <p:extLst>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15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R en afbeelding L - simpel.">
    <p:spTree>
      <p:nvGrpSpPr>
        <p:cNvPr id="1" name=""/>
        <p:cNvGrpSpPr/>
        <p:nvPr/>
      </p:nvGrpSpPr>
      <p:grpSpPr>
        <a:xfrm>
          <a:off x="0" y="0"/>
          <a:ext cx="0" cy="0"/>
          <a:chOff x="0" y="0"/>
          <a:chExt cx="0" cy="0"/>
        </a:xfrm>
      </p:grpSpPr>
      <p:sp>
        <p:nvSpPr>
          <p:cNvPr id="17" name="Vrije vorm 16">
            <a:extLst>
              <a:ext uri="{FF2B5EF4-FFF2-40B4-BE49-F238E27FC236}">
                <a16:creationId xmlns:a16="http://schemas.microsoft.com/office/drawing/2014/main" id="{2F358DEA-2384-B247-95E9-FCF142C74C47}"/>
              </a:ext>
            </a:extLst>
          </p:cNvPr>
          <p:cNvSpPr/>
          <p:nvPr userDrawn="1"/>
        </p:nvSpPr>
        <p:spPr>
          <a:xfrm flipH="1">
            <a:off x="4871423" y="477380"/>
            <a:ext cx="5872777" cy="5945636"/>
          </a:xfrm>
          <a:custGeom>
            <a:avLst/>
            <a:gdLst>
              <a:gd name="connsiteX0" fmla="*/ 5635295 w 5872777"/>
              <a:gd name="connsiteY0" fmla="*/ 0 h 5945636"/>
              <a:gd name="connsiteX1" fmla="*/ 3257003 w 5872777"/>
              <a:gd name="connsiteY1" fmla="*/ 0 h 5945636"/>
              <a:gd name="connsiteX2" fmla="*/ 3257003 w 5872777"/>
              <a:gd name="connsiteY2" fmla="*/ 0 h 5945636"/>
              <a:gd name="connsiteX3" fmla="*/ 2615774 w 5872777"/>
              <a:gd name="connsiteY3" fmla="*/ 0 h 5945636"/>
              <a:gd name="connsiteX4" fmla="*/ 1901976 w 5872777"/>
              <a:gd name="connsiteY4" fmla="*/ 0 h 5945636"/>
              <a:gd name="connsiteX5" fmla="*/ 237482 w 5872777"/>
              <a:gd name="connsiteY5" fmla="*/ 0 h 5945636"/>
              <a:gd name="connsiteX6" fmla="*/ 237482 w 5872777"/>
              <a:gd name="connsiteY6" fmla="*/ 1 h 5945636"/>
              <a:gd name="connsiteX7" fmla="*/ 136802 w 5872777"/>
              <a:gd name="connsiteY7" fmla="*/ 1 h 5945636"/>
              <a:gd name="connsiteX8" fmla="*/ 0 w 5872777"/>
              <a:gd name="connsiteY8" fmla="*/ 136803 h 5945636"/>
              <a:gd name="connsiteX9" fmla="*/ 0 w 5872777"/>
              <a:gd name="connsiteY9" fmla="*/ 604895 h 5945636"/>
              <a:gd name="connsiteX10" fmla="*/ 0 w 5872777"/>
              <a:gd name="connsiteY10" fmla="*/ 683994 h 5945636"/>
              <a:gd name="connsiteX11" fmla="*/ 0 w 5872777"/>
              <a:gd name="connsiteY11" fmla="*/ 5261643 h 5945636"/>
              <a:gd name="connsiteX12" fmla="*/ 0 w 5872777"/>
              <a:gd name="connsiteY12" fmla="*/ 5719820 h 5945636"/>
              <a:gd name="connsiteX13" fmla="*/ 0 w 5872777"/>
              <a:gd name="connsiteY13" fmla="*/ 5808834 h 5945636"/>
              <a:gd name="connsiteX14" fmla="*/ 136802 w 5872777"/>
              <a:gd name="connsiteY14" fmla="*/ 5945636 h 5945636"/>
              <a:gd name="connsiteX15" fmla="*/ 683993 w 5872777"/>
              <a:gd name="connsiteY15" fmla="*/ 5945636 h 5945636"/>
              <a:gd name="connsiteX16" fmla="*/ 697714 w 5872777"/>
              <a:gd name="connsiteY16" fmla="*/ 5942866 h 5945636"/>
              <a:gd name="connsiteX17" fmla="*/ 1787576 w 5872777"/>
              <a:gd name="connsiteY17" fmla="*/ 5942866 h 5945636"/>
              <a:gd name="connsiteX18" fmla="*/ 1801296 w 5872777"/>
              <a:gd name="connsiteY18" fmla="*/ 5945636 h 5945636"/>
              <a:gd name="connsiteX19" fmla="*/ 2348487 w 5872777"/>
              <a:gd name="connsiteY19" fmla="*/ 5945636 h 5945636"/>
              <a:gd name="connsiteX20" fmla="*/ 2362208 w 5872777"/>
              <a:gd name="connsiteY20" fmla="*/ 5942866 h 5945636"/>
              <a:gd name="connsiteX21" fmla="*/ 2615774 w 5872777"/>
              <a:gd name="connsiteY21" fmla="*/ 5942866 h 5945636"/>
              <a:gd name="connsiteX22" fmla="*/ 3257003 w 5872777"/>
              <a:gd name="connsiteY22" fmla="*/ 5942866 h 5945636"/>
              <a:gd name="connsiteX23" fmla="*/ 4280268 w 5872777"/>
              <a:gd name="connsiteY23" fmla="*/ 5942866 h 5945636"/>
              <a:gd name="connsiteX24" fmla="*/ 5175063 w 5872777"/>
              <a:gd name="connsiteY24" fmla="*/ 5942866 h 5945636"/>
              <a:gd name="connsiteX25" fmla="*/ 5188784 w 5872777"/>
              <a:gd name="connsiteY25" fmla="*/ 5945636 h 5945636"/>
              <a:gd name="connsiteX26" fmla="*/ 5735975 w 5872777"/>
              <a:gd name="connsiteY26" fmla="*/ 5945636 h 5945636"/>
              <a:gd name="connsiteX27" fmla="*/ 5872777 w 5872777"/>
              <a:gd name="connsiteY27" fmla="*/ 5808834 h 5945636"/>
              <a:gd name="connsiteX28" fmla="*/ 5872777 w 5872777"/>
              <a:gd name="connsiteY28" fmla="*/ 5719820 h 5945636"/>
              <a:gd name="connsiteX29" fmla="*/ 5872777 w 5872777"/>
              <a:gd name="connsiteY29" fmla="*/ 5261643 h 5945636"/>
              <a:gd name="connsiteX30" fmla="*/ 5872777 w 5872777"/>
              <a:gd name="connsiteY30" fmla="*/ 683994 h 5945636"/>
              <a:gd name="connsiteX31" fmla="*/ 5872777 w 5872777"/>
              <a:gd name="connsiteY31" fmla="*/ 604895 h 5945636"/>
              <a:gd name="connsiteX32" fmla="*/ 5872777 w 5872777"/>
              <a:gd name="connsiteY32" fmla="*/ 136803 h 5945636"/>
              <a:gd name="connsiteX33" fmla="*/ 5735975 w 5872777"/>
              <a:gd name="connsiteY33" fmla="*/ 1 h 5945636"/>
              <a:gd name="connsiteX34" fmla="*/ 5635295 w 5872777"/>
              <a:gd name="connsiteY34"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72777" h="5945636">
                <a:moveTo>
                  <a:pt x="5635295" y="0"/>
                </a:moveTo>
                <a:lnTo>
                  <a:pt x="3257003" y="0"/>
                </a:lnTo>
                <a:lnTo>
                  <a:pt x="3257003" y="0"/>
                </a:lnTo>
                <a:lnTo>
                  <a:pt x="2615774" y="0"/>
                </a:lnTo>
                <a:lnTo>
                  <a:pt x="1901976" y="0"/>
                </a:lnTo>
                <a:lnTo>
                  <a:pt x="237482" y="0"/>
                </a:lnTo>
                <a:lnTo>
                  <a:pt x="237482" y="1"/>
                </a:lnTo>
                <a:lnTo>
                  <a:pt x="136802" y="1"/>
                </a:lnTo>
                <a:cubicBezTo>
                  <a:pt x="61248" y="1"/>
                  <a:pt x="0" y="61249"/>
                  <a:pt x="0" y="136803"/>
                </a:cubicBezTo>
                <a:lnTo>
                  <a:pt x="0" y="604895"/>
                </a:lnTo>
                <a:lnTo>
                  <a:pt x="0" y="683994"/>
                </a:lnTo>
                <a:lnTo>
                  <a:pt x="0" y="5261643"/>
                </a:lnTo>
                <a:lnTo>
                  <a:pt x="0" y="5719820"/>
                </a:lnTo>
                <a:lnTo>
                  <a:pt x="0" y="5808834"/>
                </a:lnTo>
                <a:cubicBezTo>
                  <a:pt x="0" y="5884388"/>
                  <a:pt x="61248" y="5945636"/>
                  <a:pt x="136802" y="5945636"/>
                </a:cubicBezTo>
                <a:lnTo>
                  <a:pt x="683993" y="5945636"/>
                </a:lnTo>
                <a:lnTo>
                  <a:pt x="697714" y="5942866"/>
                </a:lnTo>
                <a:lnTo>
                  <a:pt x="1787576" y="5942866"/>
                </a:lnTo>
                <a:lnTo>
                  <a:pt x="1801296" y="5945636"/>
                </a:lnTo>
                <a:lnTo>
                  <a:pt x="2348487" y="5945636"/>
                </a:lnTo>
                <a:lnTo>
                  <a:pt x="2362208" y="5942866"/>
                </a:lnTo>
                <a:lnTo>
                  <a:pt x="2615774" y="5942866"/>
                </a:lnTo>
                <a:lnTo>
                  <a:pt x="3257003" y="5942866"/>
                </a:lnTo>
                <a:lnTo>
                  <a:pt x="4280268" y="5942866"/>
                </a:lnTo>
                <a:lnTo>
                  <a:pt x="5175063" y="5942866"/>
                </a:lnTo>
                <a:lnTo>
                  <a:pt x="5188784" y="5945636"/>
                </a:lnTo>
                <a:lnTo>
                  <a:pt x="5735975" y="5945636"/>
                </a:lnTo>
                <a:cubicBezTo>
                  <a:pt x="5811529" y="5945636"/>
                  <a:pt x="5872777" y="5884388"/>
                  <a:pt x="5872777" y="5808834"/>
                </a:cubicBezTo>
                <a:lnTo>
                  <a:pt x="5872777" y="5719820"/>
                </a:lnTo>
                <a:lnTo>
                  <a:pt x="5872777" y="5261643"/>
                </a:lnTo>
                <a:lnTo>
                  <a:pt x="5872777" y="683994"/>
                </a:lnTo>
                <a:lnTo>
                  <a:pt x="5872777" y="604895"/>
                </a:lnTo>
                <a:lnTo>
                  <a:pt x="5872777" y="136803"/>
                </a:lnTo>
                <a:cubicBezTo>
                  <a:pt x="5872777" y="61249"/>
                  <a:pt x="5811529" y="1"/>
                  <a:pt x="5735975" y="1"/>
                </a:cubicBezTo>
                <a:lnTo>
                  <a:pt x="5635295"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 name="Titel 1">
            <a:extLst>
              <a:ext uri="{FF2B5EF4-FFF2-40B4-BE49-F238E27FC236}">
                <a16:creationId xmlns:a16="http://schemas.microsoft.com/office/drawing/2014/main" id="{9412BE47-47D3-5F47-895E-87B422FF0F48}"/>
              </a:ext>
            </a:extLst>
          </p:cNvPr>
          <p:cNvSpPr>
            <a:spLocks noGrp="1"/>
          </p:cNvSpPr>
          <p:nvPr>
            <p:ph type="title" hasCustomPrompt="1"/>
          </p:nvPr>
        </p:nvSpPr>
        <p:spPr>
          <a:xfrm>
            <a:off x="5765863" y="1455429"/>
            <a:ext cx="4478275" cy="3137995"/>
          </a:xfrm>
        </p:spPr>
        <p:txBody>
          <a:bodyPr anchor="t">
            <a:normAutofit/>
          </a:bodyPr>
          <a:lstStyle>
            <a:lvl1pPr>
              <a:lnSpc>
                <a:spcPts val="6000"/>
              </a:lnSpc>
              <a:defRPr sz="6500" b="0">
                <a:solidFill>
                  <a:schemeClr val="bg1"/>
                </a:solidFill>
                <a:latin typeface="+mn-lt"/>
              </a:defRPr>
            </a:lvl1pPr>
          </a:lstStyle>
          <a:p>
            <a:r>
              <a:rPr lang="nl-NL" dirty="0"/>
              <a:t>Klikken </a:t>
            </a:r>
            <a:br>
              <a:rPr lang="nl-NL" dirty="0"/>
            </a:br>
            <a:r>
              <a:rPr lang="nl-NL" dirty="0"/>
              <a:t>om een quote toe</a:t>
            </a:r>
            <a:br>
              <a:rPr lang="nl-NL" dirty="0"/>
            </a:br>
            <a:r>
              <a:rPr lang="nl-NL" dirty="0"/>
              <a:t>te voegen</a:t>
            </a:r>
            <a:endParaRPr lang="nl-BE" dirty="0"/>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19" name="Tijdelijke aanduiding voor afbeelding 18">
            <a:extLst>
              <a:ext uri="{FF2B5EF4-FFF2-40B4-BE49-F238E27FC236}">
                <a16:creationId xmlns:a16="http://schemas.microsoft.com/office/drawing/2014/main" id="{77BAFEF2-1973-B445-B817-E5071C603F2D}"/>
              </a:ext>
            </a:extLst>
          </p:cNvPr>
          <p:cNvSpPr>
            <a:spLocks noGrp="1"/>
          </p:cNvSpPr>
          <p:nvPr>
            <p:ph type="pic" sz="quarter" idx="10" hasCustomPrompt="1"/>
          </p:nvPr>
        </p:nvSpPr>
        <p:spPr>
          <a:xfrm>
            <a:off x="585173" y="477380"/>
            <a:ext cx="3916004" cy="5945636"/>
          </a:xfrm>
          <a:custGeom>
            <a:avLst/>
            <a:gdLst>
              <a:gd name="connsiteX0" fmla="*/ 237482 w 3916004"/>
              <a:gd name="connsiteY0" fmla="*/ 0 h 5945636"/>
              <a:gd name="connsiteX1" fmla="*/ 1300230 w 3916004"/>
              <a:gd name="connsiteY1" fmla="*/ 0 h 5945636"/>
              <a:gd name="connsiteX2" fmla="*/ 2615774 w 3916004"/>
              <a:gd name="connsiteY2" fmla="*/ 0 h 5945636"/>
              <a:gd name="connsiteX3" fmla="*/ 3678522 w 3916004"/>
              <a:gd name="connsiteY3" fmla="*/ 0 h 5945636"/>
              <a:gd name="connsiteX4" fmla="*/ 3678522 w 3916004"/>
              <a:gd name="connsiteY4" fmla="*/ 1 h 5945636"/>
              <a:gd name="connsiteX5" fmla="*/ 3779202 w 3916004"/>
              <a:gd name="connsiteY5" fmla="*/ 1 h 5945636"/>
              <a:gd name="connsiteX6" fmla="*/ 3916004 w 3916004"/>
              <a:gd name="connsiteY6" fmla="*/ 136803 h 5945636"/>
              <a:gd name="connsiteX7" fmla="*/ 3916004 w 3916004"/>
              <a:gd name="connsiteY7" fmla="*/ 604895 h 5945636"/>
              <a:gd name="connsiteX8" fmla="*/ 3916004 w 3916004"/>
              <a:gd name="connsiteY8" fmla="*/ 683994 h 5945636"/>
              <a:gd name="connsiteX9" fmla="*/ 3916004 w 3916004"/>
              <a:gd name="connsiteY9" fmla="*/ 5261643 h 5945636"/>
              <a:gd name="connsiteX10" fmla="*/ 3916004 w 3916004"/>
              <a:gd name="connsiteY10" fmla="*/ 5719820 h 5945636"/>
              <a:gd name="connsiteX11" fmla="*/ 3916004 w 3916004"/>
              <a:gd name="connsiteY11" fmla="*/ 5808834 h 5945636"/>
              <a:gd name="connsiteX12" fmla="*/ 3779202 w 3916004"/>
              <a:gd name="connsiteY12" fmla="*/ 5945636 h 5945636"/>
              <a:gd name="connsiteX13" fmla="*/ 3232011 w 3916004"/>
              <a:gd name="connsiteY13" fmla="*/ 5945636 h 5945636"/>
              <a:gd name="connsiteX14" fmla="*/ 3218290 w 3916004"/>
              <a:gd name="connsiteY14" fmla="*/ 5942866 h 5945636"/>
              <a:gd name="connsiteX15" fmla="*/ 2615774 w 3916004"/>
              <a:gd name="connsiteY15" fmla="*/ 5942866 h 5945636"/>
              <a:gd name="connsiteX16" fmla="*/ 1300230 w 3916004"/>
              <a:gd name="connsiteY16" fmla="*/ 5942866 h 5945636"/>
              <a:gd name="connsiteX17" fmla="*/ 697714 w 3916004"/>
              <a:gd name="connsiteY17" fmla="*/ 5942866 h 5945636"/>
              <a:gd name="connsiteX18" fmla="*/ 683993 w 3916004"/>
              <a:gd name="connsiteY18" fmla="*/ 5945636 h 5945636"/>
              <a:gd name="connsiteX19" fmla="*/ 136802 w 3916004"/>
              <a:gd name="connsiteY19" fmla="*/ 5945636 h 5945636"/>
              <a:gd name="connsiteX20" fmla="*/ 0 w 3916004"/>
              <a:gd name="connsiteY20" fmla="*/ 5808834 h 5945636"/>
              <a:gd name="connsiteX21" fmla="*/ 0 w 3916004"/>
              <a:gd name="connsiteY21" fmla="*/ 5719820 h 5945636"/>
              <a:gd name="connsiteX22" fmla="*/ 0 w 3916004"/>
              <a:gd name="connsiteY22" fmla="*/ 5261643 h 5945636"/>
              <a:gd name="connsiteX23" fmla="*/ 0 w 3916004"/>
              <a:gd name="connsiteY23" fmla="*/ 683994 h 5945636"/>
              <a:gd name="connsiteX24" fmla="*/ 0 w 3916004"/>
              <a:gd name="connsiteY24" fmla="*/ 604895 h 5945636"/>
              <a:gd name="connsiteX25" fmla="*/ 0 w 3916004"/>
              <a:gd name="connsiteY25" fmla="*/ 136803 h 5945636"/>
              <a:gd name="connsiteX26" fmla="*/ 136802 w 3916004"/>
              <a:gd name="connsiteY26" fmla="*/ 1 h 5945636"/>
              <a:gd name="connsiteX27" fmla="*/ 237482 w 3916004"/>
              <a:gd name="connsiteY27"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16004" h="5945636">
                <a:moveTo>
                  <a:pt x="237482" y="0"/>
                </a:moveTo>
                <a:lnTo>
                  <a:pt x="1300230" y="0"/>
                </a:lnTo>
                <a:lnTo>
                  <a:pt x="2615774" y="0"/>
                </a:lnTo>
                <a:lnTo>
                  <a:pt x="3678522" y="0"/>
                </a:lnTo>
                <a:lnTo>
                  <a:pt x="3678522" y="1"/>
                </a:lnTo>
                <a:lnTo>
                  <a:pt x="3779202" y="1"/>
                </a:lnTo>
                <a:cubicBezTo>
                  <a:pt x="3854756" y="1"/>
                  <a:pt x="3916004" y="61249"/>
                  <a:pt x="3916004" y="136803"/>
                </a:cubicBezTo>
                <a:lnTo>
                  <a:pt x="3916004" y="604895"/>
                </a:lnTo>
                <a:lnTo>
                  <a:pt x="3916004" y="683994"/>
                </a:lnTo>
                <a:lnTo>
                  <a:pt x="3916004" y="5261643"/>
                </a:lnTo>
                <a:lnTo>
                  <a:pt x="3916004" y="5719820"/>
                </a:lnTo>
                <a:lnTo>
                  <a:pt x="3916004" y="5808834"/>
                </a:lnTo>
                <a:cubicBezTo>
                  <a:pt x="3916004" y="5884388"/>
                  <a:pt x="3854756" y="5945636"/>
                  <a:pt x="3779202" y="5945636"/>
                </a:cubicBezTo>
                <a:lnTo>
                  <a:pt x="3232011" y="5945636"/>
                </a:lnTo>
                <a:lnTo>
                  <a:pt x="3218290" y="5942866"/>
                </a:lnTo>
                <a:lnTo>
                  <a:pt x="2615774" y="5942866"/>
                </a:lnTo>
                <a:lnTo>
                  <a:pt x="1300230" y="5942866"/>
                </a:lnTo>
                <a:lnTo>
                  <a:pt x="697714" y="5942866"/>
                </a:lnTo>
                <a:lnTo>
                  <a:pt x="683993" y="5945636"/>
                </a:lnTo>
                <a:lnTo>
                  <a:pt x="136802" y="5945636"/>
                </a:lnTo>
                <a:cubicBezTo>
                  <a:pt x="61248" y="5945636"/>
                  <a:pt x="0" y="5884388"/>
                  <a:pt x="0" y="5808834"/>
                </a:cubicBezTo>
                <a:lnTo>
                  <a:pt x="0" y="5719820"/>
                </a:lnTo>
                <a:lnTo>
                  <a:pt x="0" y="5261643"/>
                </a:lnTo>
                <a:lnTo>
                  <a:pt x="0" y="683994"/>
                </a:lnTo>
                <a:lnTo>
                  <a:pt x="0" y="604895"/>
                </a:lnTo>
                <a:lnTo>
                  <a:pt x="0" y="136803"/>
                </a:lnTo>
                <a:cubicBezTo>
                  <a:pt x="0" y="61249"/>
                  <a:pt x="61248" y="1"/>
                  <a:pt x="136802" y="1"/>
                </a:cubicBezTo>
                <a:lnTo>
                  <a:pt x="237482" y="1"/>
                </a:lnTo>
                <a:close/>
              </a:path>
            </a:pathLst>
          </a:custGeom>
        </p:spPr>
        <p:txBody>
          <a:bodyPr wrap="square" anchor="ctr">
            <a:noAutofit/>
          </a:bodyPr>
          <a:lstStyle>
            <a:lvl1pPr marL="0" indent="0" algn="ctr">
              <a:buFontTx/>
              <a:buNone/>
              <a:defRPr sz="1500"/>
            </a:lvl1pPr>
          </a:lstStyle>
          <a:p>
            <a:r>
              <a:rPr lang="nl-BE" dirty="0"/>
              <a:t>Klikken om een afbeelding</a:t>
            </a:r>
            <a:br>
              <a:rPr lang="nl-BE" dirty="0"/>
            </a:br>
            <a:r>
              <a:rPr lang="nl-BE" dirty="0"/>
              <a:t>toe te voegen</a:t>
            </a:r>
          </a:p>
        </p:txBody>
      </p:sp>
      <p:sp>
        <p:nvSpPr>
          <p:cNvPr id="11" name="Titel 1">
            <a:extLst>
              <a:ext uri="{FF2B5EF4-FFF2-40B4-BE49-F238E27FC236}">
                <a16:creationId xmlns:a16="http://schemas.microsoft.com/office/drawing/2014/main" id="{08E29F0F-1C94-534C-BECB-3BD7434FF5DB}"/>
              </a:ext>
            </a:extLst>
          </p:cNvPr>
          <p:cNvSpPr txBox="1">
            <a:spLocks/>
          </p:cNvSpPr>
          <p:nvPr userDrawn="1"/>
        </p:nvSpPr>
        <p:spPr>
          <a:xfrm>
            <a:off x="5765863" y="4893472"/>
            <a:ext cx="4478275" cy="771524"/>
          </a:xfrm>
          <a:prstGeom prst="rect">
            <a:avLst/>
          </a:prstGeom>
        </p:spPr>
        <p:txBody>
          <a:bodyPr vert="horz" lIns="91440" tIns="45720" rIns="91440" bIns="45720" rtlCol="0" anchor="b">
            <a:noAutofit/>
          </a:bodyPr>
          <a:lstStyle>
            <a:lvl1pPr algn="l" defTabSz="914400" rtl="0" eaLnBrk="1" latinLnBrk="0" hangingPunct="1">
              <a:lnSpc>
                <a:spcPts val="6000"/>
              </a:lnSpc>
              <a:spcBef>
                <a:spcPct val="0"/>
              </a:spcBef>
              <a:buNone/>
              <a:defRPr sz="6500" b="0" kern="1200">
                <a:solidFill>
                  <a:schemeClr val="bg1"/>
                </a:solidFill>
                <a:latin typeface="+mn-lt"/>
                <a:ea typeface="+mj-ea"/>
                <a:cs typeface="+mj-cs"/>
              </a:defRPr>
            </a:lvl1pPr>
          </a:lstStyle>
          <a:p>
            <a:pPr algn="r"/>
            <a:r>
              <a:rPr lang="nl-NL" sz="4200" b="1" dirty="0"/>
              <a:t>simpel.</a:t>
            </a:r>
            <a:endParaRPr lang="nl-BE" sz="4200" b="1" dirty="0"/>
          </a:p>
        </p:txBody>
      </p:sp>
    </p:spTree>
    <p:extLst>
      <p:ext uri="{BB962C8B-B14F-4D97-AF65-F5344CB8AC3E}">
        <p14:creationId xmlns:p14="http://schemas.microsoft.com/office/powerpoint/2010/main" val="448849414"/>
      </p:ext>
    </p:extLst>
  </p:cSld>
  <p:clrMapOvr>
    <a:masterClrMapping/>
  </p:clrMapOvr>
  <p:extLst mod="1">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15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R en afbeelding L - slim.">
    <p:spTree>
      <p:nvGrpSpPr>
        <p:cNvPr id="1" name=""/>
        <p:cNvGrpSpPr/>
        <p:nvPr/>
      </p:nvGrpSpPr>
      <p:grpSpPr>
        <a:xfrm>
          <a:off x="0" y="0"/>
          <a:ext cx="0" cy="0"/>
          <a:chOff x="0" y="0"/>
          <a:chExt cx="0" cy="0"/>
        </a:xfrm>
      </p:grpSpPr>
      <p:sp>
        <p:nvSpPr>
          <p:cNvPr id="17" name="Vrije vorm 16">
            <a:extLst>
              <a:ext uri="{FF2B5EF4-FFF2-40B4-BE49-F238E27FC236}">
                <a16:creationId xmlns:a16="http://schemas.microsoft.com/office/drawing/2014/main" id="{2F358DEA-2384-B247-95E9-FCF142C74C47}"/>
              </a:ext>
            </a:extLst>
          </p:cNvPr>
          <p:cNvSpPr/>
          <p:nvPr userDrawn="1"/>
        </p:nvSpPr>
        <p:spPr>
          <a:xfrm flipH="1">
            <a:off x="4871423" y="477380"/>
            <a:ext cx="5872777" cy="5945636"/>
          </a:xfrm>
          <a:custGeom>
            <a:avLst/>
            <a:gdLst>
              <a:gd name="connsiteX0" fmla="*/ 5635295 w 5872777"/>
              <a:gd name="connsiteY0" fmla="*/ 0 h 5945636"/>
              <a:gd name="connsiteX1" fmla="*/ 3257003 w 5872777"/>
              <a:gd name="connsiteY1" fmla="*/ 0 h 5945636"/>
              <a:gd name="connsiteX2" fmla="*/ 3257003 w 5872777"/>
              <a:gd name="connsiteY2" fmla="*/ 0 h 5945636"/>
              <a:gd name="connsiteX3" fmla="*/ 2615774 w 5872777"/>
              <a:gd name="connsiteY3" fmla="*/ 0 h 5945636"/>
              <a:gd name="connsiteX4" fmla="*/ 1901976 w 5872777"/>
              <a:gd name="connsiteY4" fmla="*/ 0 h 5945636"/>
              <a:gd name="connsiteX5" fmla="*/ 237482 w 5872777"/>
              <a:gd name="connsiteY5" fmla="*/ 0 h 5945636"/>
              <a:gd name="connsiteX6" fmla="*/ 237482 w 5872777"/>
              <a:gd name="connsiteY6" fmla="*/ 1 h 5945636"/>
              <a:gd name="connsiteX7" fmla="*/ 136802 w 5872777"/>
              <a:gd name="connsiteY7" fmla="*/ 1 h 5945636"/>
              <a:gd name="connsiteX8" fmla="*/ 0 w 5872777"/>
              <a:gd name="connsiteY8" fmla="*/ 136803 h 5945636"/>
              <a:gd name="connsiteX9" fmla="*/ 0 w 5872777"/>
              <a:gd name="connsiteY9" fmla="*/ 604895 h 5945636"/>
              <a:gd name="connsiteX10" fmla="*/ 0 w 5872777"/>
              <a:gd name="connsiteY10" fmla="*/ 683994 h 5945636"/>
              <a:gd name="connsiteX11" fmla="*/ 0 w 5872777"/>
              <a:gd name="connsiteY11" fmla="*/ 5261643 h 5945636"/>
              <a:gd name="connsiteX12" fmla="*/ 0 w 5872777"/>
              <a:gd name="connsiteY12" fmla="*/ 5719820 h 5945636"/>
              <a:gd name="connsiteX13" fmla="*/ 0 w 5872777"/>
              <a:gd name="connsiteY13" fmla="*/ 5808834 h 5945636"/>
              <a:gd name="connsiteX14" fmla="*/ 136802 w 5872777"/>
              <a:gd name="connsiteY14" fmla="*/ 5945636 h 5945636"/>
              <a:gd name="connsiteX15" fmla="*/ 683993 w 5872777"/>
              <a:gd name="connsiteY15" fmla="*/ 5945636 h 5945636"/>
              <a:gd name="connsiteX16" fmla="*/ 697714 w 5872777"/>
              <a:gd name="connsiteY16" fmla="*/ 5942866 h 5945636"/>
              <a:gd name="connsiteX17" fmla="*/ 1787576 w 5872777"/>
              <a:gd name="connsiteY17" fmla="*/ 5942866 h 5945636"/>
              <a:gd name="connsiteX18" fmla="*/ 1801296 w 5872777"/>
              <a:gd name="connsiteY18" fmla="*/ 5945636 h 5945636"/>
              <a:gd name="connsiteX19" fmla="*/ 2348487 w 5872777"/>
              <a:gd name="connsiteY19" fmla="*/ 5945636 h 5945636"/>
              <a:gd name="connsiteX20" fmla="*/ 2362208 w 5872777"/>
              <a:gd name="connsiteY20" fmla="*/ 5942866 h 5945636"/>
              <a:gd name="connsiteX21" fmla="*/ 2615774 w 5872777"/>
              <a:gd name="connsiteY21" fmla="*/ 5942866 h 5945636"/>
              <a:gd name="connsiteX22" fmla="*/ 3257003 w 5872777"/>
              <a:gd name="connsiteY22" fmla="*/ 5942866 h 5945636"/>
              <a:gd name="connsiteX23" fmla="*/ 4280268 w 5872777"/>
              <a:gd name="connsiteY23" fmla="*/ 5942866 h 5945636"/>
              <a:gd name="connsiteX24" fmla="*/ 5175063 w 5872777"/>
              <a:gd name="connsiteY24" fmla="*/ 5942866 h 5945636"/>
              <a:gd name="connsiteX25" fmla="*/ 5188784 w 5872777"/>
              <a:gd name="connsiteY25" fmla="*/ 5945636 h 5945636"/>
              <a:gd name="connsiteX26" fmla="*/ 5735975 w 5872777"/>
              <a:gd name="connsiteY26" fmla="*/ 5945636 h 5945636"/>
              <a:gd name="connsiteX27" fmla="*/ 5872777 w 5872777"/>
              <a:gd name="connsiteY27" fmla="*/ 5808834 h 5945636"/>
              <a:gd name="connsiteX28" fmla="*/ 5872777 w 5872777"/>
              <a:gd name="connsiteY28" fmla="*/ 5719820 h 5945636"/>
              <a:gd name="connsiteX29" fmla="*/ 5872777 w 5872777"/>
              <a:gd name="connsiteY29" fmla="*/ 5261643 h 5945636"/>
              <a:gd name="connsiteX30" fmla="*/ 5872777 w 5872777"/>
              <a:gd name="connsiteY30" fmla="*/ 683994 h 5945636"/>
              <a:gd name="connsiteX31" fmla="*/ 5872777 w 5872777"/>
              <a:gd name="connsiteY31" fmla="*/ 604895 h 5945636"/>
              <a:gd name="connsiteX32" fmla="*/ 5872777 w 5872777"/>
              <a:gd name="connsiteY32" fmla="*/ 136803 h 5945636"/>
              <a:gd name="connsiteX33" fmla="*/ 5735975 w 5872777"/>
              <a:gd name="connsiteY33" fmla="*/ 1 h 5945636"/>
              <a:gd name="connsiteX34" fmla="*/ 5635295 w 5872777"/>
              <a:gd name="connsiteY34"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72777" h="5945636">
                <a:moveTo>
                  <a:pt x="5635295" y="0"/>
                </a:moveTo>
                <a:lnTo>
                  <a:pt x="3257003" y="0"/>
                </a:lnTo>
                <a:lnTo>
                  <a:pt x="3257003" y="0"/>
                </a:lnTo>
                <a:lnTo>
                  <a:pt x="2615774" y="0"/>
                </a:lnTo>
                <a:lnTo>
                  <a:pt x="1901976" y="0"/>
                </a:lnTo>
                <a:lnTo>
                  <a:pt x="237482" y="0"/>
                </a:lnTo>
                <a:lnTo>
                  <a:pt x="237482" y="1"/>
                </a:lnTo>
                <a:lnTo>
                  <a:pt x="136802" y="1"/>
                </a:lnTo>
                <a:cubicBezTo>
                  <a:pt x="61248" y="1"/>
                  <a:pt x="0" y="61249"/>
                  <a:pt x="0" y="136803"/>
                </a:cubicBezTo>
                <a:lnTo>
                  <a:pt x="0" y="604895"/>
                </a:lnTo>
                <a:lnTo>
                  <a:pt x="0" y="683994"/>
                </a:lnTo>
                <a:lnTo>
                  <a:pt x="0" y="5261643"/>
                </a:lnTo>
                <a:lnTo>
                  <a:pt x="0" y="5719820"/>
                </a:lnTo>
                <a:lnTo>
                  <a:pt x="0" y="5808834"/>
                </a:lnTo>
                <a:cubicBezTo>
                  <a:pt x="0" y="5884388"/>
                  <a:pt x="61248" y="5945636"/>
                  <a:pt x="136802" y="5945636"/>
                </a:cubicBezTo>
                <a:lnTo>
                  <a:pt x="683993" y="5945636"/>
                </a:lnTo>
                <a:lnTo>
                  <a:pt x="697714" y="5942866"/>
                </a:lnTo>
                <a:lnTo>
                  <a:pt x="1787576" y="5942866"/>
                </a:lnTo>
                <a:lnTo>
                  <a:pt x="1801296" y="5945636"/>
                </a:lnTo>
                <a:lnTo>
                  <a:pt x="2348487" y="5945636"/>
                </a:lnTo>
                <a:lnTo>
                  <a:pt x="2362208" y="5942866"/>
                </a:lnTo>
                <a:lnTo>
                  <a:pt x="2615774" y="5942866"/>
                </a:lnTo>
                <a:lnTo>
                  <a:pt x="3257003" y="5942866"/>
                </a:lnTo>
                <a:lnTo>
                  <a:pt x="4280268" y="5942866"/>
                </a:lnTo>
                <a:lnTo>
                  <a:pt x="5175063" y="5942866"/>
                </a:lnTo>
                <a:lnTo>
                  <a:pt x="5188784" y="5945636"/>
                </a:lnTo>
                <a:lnTo>
                  <a:pt x="5735975" y="5945636"/>
                </a:lnTo>
                <a:cubicBezTo>
                  <a:pt x="5811529" y="5945636"/>
                  <a:pt x="5872777" y="5884388"/>
                  <a:pt x="5872777" y="5808834"/>
                </a:cubicBezTo>
                <a:lnTo>
                  <a:pt x="5872777" y="5719820"/>
                </a:lnTo>
                <a:lnTo>
                  <a:pt x="5872777" y="5261643"/>
                </a:lnTo>
                <a:lnTo>
                  <a:pt x="5872777" y="683994"/>
                </a:lnTo>
                <a:lnTo>
                  <a:pt x="5872777" y="604895"/>
                </a:lnTo>
                <a:lnTo>
                  <a:pt x="5872777" y="136803"/>
                </a:lnTo>
                <a:cubicBezTo>
                  <a:pt x="5872777" y="61249"/>
                  <a:pt x="5811529" y="1"/>
                  <a:pt x="5735975" y="1"/>
                </a:cubicBezTo>
                <a:lnTo>
                  <a:pt x="5635295"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dirty="0"/>
          </a:p>
        </p:txBody>
      </p:sp>
      <p:sp>
        <p:nvSpPr>
          <p:cNvPr id="2" name="Titel 1">
            <a:extLst>
              <a:ext uri="{FF2B5EF4-FFF2-40B4-BE49-F238E27FC236}">
                <a16:creationId xmlns:a16="http://schemas.microsoft.com/office/drawing/2014/main" id="{9412BE47-47D3-5F47-895E-87B422FF0F48}"/>
              </a:ext>
            </a:extLst>
          </p:cNvPr>
          <p:cNvSpPr>
            <a:spLocks noGrp="1"/>
          </p:cNvSpPr>
          <p:nvPr>
            <p:ph type="title" hasCustomPrompt="1"/>
          </p:nvPr>
        </p:nvSpPr>
        <p:spPr>
          <a:xfrm>
            <a:off x="5765863" y="1455429"/>
            <a:ext cx="4478275" cy="3137995"/>
          </a:xfrm>
        </p:spPr>
        <p:txBody>
          <a:bodyPr anchor="t">
            <a:normAutofit/>
          </a:bodyPr>
          <a:lstStyle>
            <a:lvl1pPr>
              <a:lnSpc>
                <a:spcPts val="6000"/>
              </a:lnSpc>
              <a:defRPr sz="6500" b="0">
                <a:solidFill>
                  <a:schemeClr val="bg1"/>
                </a:solidFill>
                <a:latin typeface="+mn-lt"/>
              </a:defRPr>
            </a:lvl1pPr>
          </a:lstStyle>
          <a:p>
            <a:r>
              <a:rPr lang="nl-NL" dirty="0"/>
              <a:t>Klikken </a:t>
            </a:r>
            <a:br>
              <a:rPr lang="nl-NL" dirty="0"/>
            </a:br>
            <a:r>
              <a:rPr lang="nl-NL" dirty="0"/>
              <a:t>om een quote toe</a:t>
            </a:r>
            <a:br>
              <a:rPr lang="nl-NL" dirty="0"/>
            </a:br>
            <a:r>
              <a:rPr lang="nl-NL" dirty="0"/>
              <a:t>te voegen</a:t>
            </a:r>
            <a:endParaRPr lang="nl-BE" dirty="0"/>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19" name="Tijdelijke aanduiding voor afbeelding 18">
            <a:extLst>
              <a:ext uri="{FF2B5EF4-FFF2-40B4-BE49-F238E27FC236}">
                <a16:creationId xmlns:a16="http://schemas.microsoft.com/office/drawing/2014/main" id="{77BAFEF2-1973-B445-B817-E5071C603F2D}"/>
              </a:ext>
            </a:extLst>
          </p:cNvPr>
          <p:cNvSpPr>
            <a:spLocks noGrp="1"/>
          </p:cNvSpPr>
          <p:nvPr>
            <p:ph type="pic" sz="quarter" idx="10" hasCustomPrompt="1"/>
          </p:nvPr>
        </p:nvSpPr>
        <p:spPr>
          <a:xfrm>
            <a:off x="585173" y="477380"/>
            <a:ext cx="3916004" cy="5945636"/>
          </a:xfrm>
          <a:custGeom>
            <a:avLst/>
            <a:gdLst>
              <a:gd name="connsiteX0" fmla="*/ 237482 w 3916004"/>
              <a:gd name="connsiteY0" fmla="*/ 0 h 5945636"/>
              <a:gd name="connsiteX1" fmla="*/ 1300230 w 3916004"/>
              <a:gd name="connsiteY1" fmla="*/ 0 h 5945636"/>
              <a:gd name="connsiteX2" fmla="*/ 2615774 w 3916004"/>
              <a:gd name="connsiteY2" fmla="*/ 0 h 5945636"/>
              <a:gd name="connsiteX3" fmla="*/ 3678522 w 3916004"/>
              <a:gd name="connsiteY3" fmla="*/ 0 h 5945636"/>
              <a:gd name="connsiteX4" fmla="*/ 3678522 w 3916004"/>
              <a:gd name="connsiteY4" fmla="*/ 1 h 5945636"/>
              <a:gd name="connsiteX5" fmla="*/ 3779202 w 3916004"/>
              <a:gd name="connsiteY5" fmla="*/ 1 h 5945636"/>
              <a:gd name="connsiteX6" fmla="*/ 3916004 w 3916004"/>
              <a:gd name="connsiteY6" fmla="*/ 136803 h 5945636"/>
              <a:gd name="connsiteX7" fmla="*/ 3916004 w 3916004"/>
              <a:gd name="connsiteY7" fmla="*/ 604895 h 5945636"/>
              <a:gd name="connsiteX8" fmla="*/ 3916004 w 3916004"/>
              <a:gd name="connsiteY8" fmla="*/ 683994 h 5945636"/>
              <a:gd name="connsiteX9" fmla="*/ 3916004 w 3916004"/>
              <a:gd name="connsiteY9" fmla="*/ 5261643 h 5945636"/>
              <a:gd name="connsiteX10" fmla="*/ 3916004 w 3916004"/>
              <a:gd name="connsiteY10" fmla="*/ 5719820 h 5945636"/>
              <a:gd name="connsiteX11" fmla="*/ 3916004 w 3916004"/>
              <a:gd name="connsiteY11" fmla="*/ 5808834 h 5945636"/>
              <a:gd name="connsiteX12" fmla="*/ 3779202 w 3916004"/>
              <a:gd name="connsiteY12" fmla="*/ 5945636 h 5945636"/>
              <a:gd name="connsiteX13" fmla="*/ 3232011 w 3916004"/>
              <a:gd name="connsiteY13" fmla="*/ 5945636 h 5945636"/>
              <a:gd name="connsiteX14" fmla="*/ 3218290 w 3916004"/>
              <a:gd name="connsiteY14" fmla="*/ 5942866 h 5945636"/>
              <a:gd name="connsiteX15" fmla="*/ 2615774 w 3916004"/>
              <a:gd name="connsiteY15" fmla="*/ 5942866 h 5945636"/>
              <a:gd name="connsiteX16" fmla="*/ 1300230 w 3916004"/>
              <a:gd name="connsiteY16" fmla="*/ 5942866 h 5945636"/>
              <a:gd name="connsiteX17" fmla="*/ 697714 w 3916004"/>
              <a:gd name="connsiteY17" fmla="*/ 5942866 h 5945636"/>
              <a:gd name="connsiteX18" fmla="*/ 683993 w 3916004"/>
              <a:gd name="connsiteY18" fmla="*/ 5945636 h 5945636"/>
              <a:gd name="connsiteX19" fmla="*/ 136802 w 3916004"/>
              <a:gd name="connsiteY19" fmla="*/ 5945636 h 5945636"/>
              <a:gd name="connsiteX20" fmla="*/ 0 w 3916004"/>
              <a:gd name="connsiteY20" fmla="*/ 5808834 h 5945636"/>
              <a:gd name="connsiteX21" fmla="*/ 0 w 3916004"/>
              <a:gd name="connsiteY21" fmla="*/ 5719820 h 5945636"/>
              <a:gd name="connsiteX22" fmla="*/ 0 w 3916004"/>
              <a:gd name="connsiteY22" fmla="*/ 5261643 h 5945636"/>
              <a:gd name="connsiteX23" fmla="*/ 0 w 3916004"/>
              <a:gd name="connsiteY23" fmla="*/ 683994 h 5945636"/>
              <a:gd name="connsiteX24" fmla="*/ 0 w 3916004"/>
              <a:gd name="connsiteY24" fmla="*/ 604895 h 5945636"/>
              <a:gd name="connsiteX25" fmla="*/ 0 w 3916004"/>
              <a:gd name="connsiteY25" fmla="*/ 136803 h 5945636"/>
              <a:gd name="connsiteX26" fmla="*/ 136802 w 3916004"/>
              <a:gd name="connsiteY26" fmla="*/ 1 h 5945636"/>
              <a:gd name="connsiteX27" fmla="*/ 237482 w 3916004"/>
              <a:gd name="connsiteY27"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16004" h="5945636">
                <a:moveTo>
                  <a:pt x="237482" y="0"/>
                </a:moveTo>
                <a:lnTo>
                  <a:pt x="1300230" y="0"/>
                </a:lnTo>
                <a:lnTo>
                  <a:pt x="2615774" y="0"/>
                </a:lnTo>
                <a:lnTo>
                  <a:pt x="3678522" y="0"/>
                </a:lnTo>
                <a:lnTo>
                  <a:pt x="3678522" y="1"/>
                </a:lnTo>
                <a:lnTo>
                  <a:pt x="3779202" y="1"/>
                </a:lnTo>
                <a:cubicBezTo>
                  <a:pt x="3854756" y="1"/>
                  <a:pt x="3916004" y="61249"/>
                  <a:pt x="3916004" y="136803"/>
                </a:cubicBezTo>
                <a:lnTo>
                  <a:pt x="3916004" y="604895"/>
                </a:lnTo>
                <a:lnTo>
                  <a:pt x="3916004" y="683994"/>
                </a:lnTo>
                <a:lnTo>
                  <a:pt x="3916004" y="5261643"/>
                </a:lnTo>
                <a:lnTo>
                  <a:pt x="3916004" y="5719820"/>
                </a:lnTo>
                <a:lnTo>
                  <a:pt x="3916004" y="5808834"/>
                </a:lnTo>
                <a:cubicBezTo>
                  <a:pt x="3916004" y="5884388"/>
                  <a:pt x="3854756" y="5945636"/>
                  <a:pt x="3779202" y="5945636"/>
                </a:cubicBezTo>
                <a:lnTo>
                  <a:pt x="3232011" y="5945636"/>
                </a:lnTo>
                <a:lnTo>
                  <a:pt x="3218290" y="5942866"/>
                </a:lnTo>
                <a:lnTo>
                  <a:pt x="2615774" y="5942866"/>
                </a:lnTo>
                <a:lnTo>
                  <a:pt x="1300230" y="5942866"/>
                </a:lnTo>
                <a:lnTo>
                  <a:pt x="697714" y="5942866"/>
                </a:lnTo>
                <a:lnTo>
                  <a:pt x="683993" y="5945636"/>
                </a:lnTo>
                <a:lnTo>
                  <a:pt x="136802" y="5945636"/>
                </a:lnTo>
                <a:cubicBezTo>
                  <a:pt x="61248" y="5945636"/>
                  <a:pt x="0" y="5884388"/>
                  <a:pt x="0" y="5808834"/>
                </a:cubicBezTo>
                <a:lnTo>
                  <a:pt x="0" y="5719820"/>
                </a:lnTo>
                <a:lnTo>
                  <a:pt x="0" y="5261643"/>
                </a:lnTo>
                <a:lnTo>
                  <a:pt x="0" y="683994"/>
                </a:lnTo>
                <a:lnTo>
                  <a:pt x="0" y="604895"/>
                </a:lnTo>
                <a:lnTo>
                  <a:pt x="0" y="136803"/>
                </a:lnTo>
                <a:cubicBezTo>
                  <a:pt x="0" y="61249"/>
                  <a:pt x="61248" y="1"/>
                  <a:pt x="136802" y="1"/>
                </a:cubicBezTo>
                <a:lnTo>
                  <a:pt x="237482" y="1"/>
                </a:lnTo>
                <a:close/>
              </a:path>
            </a:pathLst>
          </a:custGeom>
        </p:spPr>
        <p:txBody>
          <a:bodyPr wrap="square" anchor="ctr">
            <a:noAutofit/>
          </a:bodyPr>
          <a:lstStyle>
            <a:lvl1pPr marL="0" indent="0" algn="ctr">
              <a:buFontTx/>
              <a:buNone/>
              <a:defRPr sz="1500"/>
            </a:lvl1pPr>
          </a:lstStyle>
          <a:p>
            <a:r>
              <a:rPr lang="nl-BE" dirty="0"/>
              <a:t>Klikken om een afbeelding</a:t>
            </a:r>
            <a:br>
              <a:rPr lang="nl-BE" dirty="0"/>
            </a:br>
            <a:r>
              <a:rPr lang="nl-BE" dirty="0"/>
              <a:t>toe te voegen</a:t>
            </a:r>
          </a:p>
        </p:txBody>
      </p:sp>
      <p:sp>
        <p:nvSpPr>
          <p:cNvPr id="11" name="Titel 1">
            <a:extLst>
              <a:ext uri="{FF2B5EF4-FFF2-40B4-BE49-F238E27FC236}">
                <a16:creationId xmlns:a16="http://schemas.microsoft.com/office/drawing/2014/main" id="{08E29F0F-1C94-534C-BECB-3BD7434FF5DB}"/>
              </a:ext>
            </a:extLst>
          </p:cNvPr>
          <p:cNvSpPr txBox="1">
            <a:spLocks/>
          </p:cNvSpPr>
          <p:nvPr userDrawn="1"/>
        </p:nvSpPr>
        <p:spPr>
          <a:xfrm>
            <a:off x="5765863" y="4893472"/>
            <a:ext cx="4478275" cy="771524"/>
          </a:xfrm>
          <a:prstGeom prst="rect">
            <a:avLst/>
          </a:prstGeom>
        </p:spPr>
        <p:txBody>
          <a:bodyPr vert="horz" lIns="91440" tIns="45720" rIns="91440" bIns="45720" rtlCol="0" anchor="b">
            <a:noAutofit/>
          </a:bodyPr>
          <a:lstStyle>
            <a:lvl1pPr algn="l" defTabSz="914400" rtl="0" eaLnBrk="1" latinLnBrk="0" hangingPunct="1">
              <a:lnSpc>
                <a:spcPts val="6000"/>
              </a:lnSpc>
              <a:spcBef>
                <a:spcPct val="0"/>
              </a:spcBef>
              <a:buNone/>
              <a:defRPr sz="6500" b="0" kern="1200">
                <a:solidFill>
                  <a:schemeClr val="bg1"/>
                </a:solidFill>
                <a:latin typeface="+mn-lt"/>
                <a:ea typeface="+mj-ea"/>
                <a:cs typeface="+mj-cs"/>
              </a:defRPr>
            </a:lvl1pPr>
          </a:lstStyle>
          <a:p>
            <a:pPr algn="r"/>
            <a:r>
              <a:rPr lang="nl-NL" sz="4200" b="1" dirty="0"/>
              <a:t>slim.</a:t>
            </a:r>
            <a:endParaRPr lang="nl-BE" sz="4200" b="1" dirty="0"/>
          </a:p>
        </p:txBody>
      </p:sp>
    </p:spTree>
    <p:extLst>
      <p:ext uri="{BB962C8B-B14F-4D97-AF65-F5344CB8AC3E}">
        <p14:creationId xmlns:p14="http://schemas.microsoft.com/office/powerpoint/2010/main" val="1326434312"/>
      </p:ext>
    </p:extLst>
  </p:cSld>
  <p:clrMapOvr>
    <a:masterClrMapping/>
  </p:clrMapOvr>
  <p:extLst mod="1">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15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R en afbeelding L - leuk.">
    <p:spTree>
      <p:nvGrpSpPr>
        <p:cNvPr id="1" name=""/>
        <p:cNvGrpSpPr/>
        <p:nvPr/>
      </p:nvGrpSpPr>
      <p:grpSpPr>
        <a:xfrm>
          <a:off x="0" y="0"/>
          <a:ext cx="0" cy="0"/>
          <a:chOff x="0" y="0"/>
          <a:chExt cx="0" cy="0"/>
        </a:xfrm>
      </p:grpSpPr>
      <p:sp>
        <p:nvSpPr>
          <p:cNvPr id="17" name="Vrije vorm 16">
            <a:extLst>
              <a:ext uri="{FF2B5EF4-FFF2-40B4-BE49-F238E27FC236}">
                <a16:creationId xmlns:a16="http://schemas.microsoft.com/office/drawing/2014/main" id="{2F358DEA-2384-B247-95E9-FCF142C74C47}"/>
              </a:ext>
            </a:extLst>
          </p:cNvPr>
          <p:cNvSpPr/>
          <p:nvPr userDrawn="1"/>
        </p:nvSpPr>
        <p:spPr>
          <a:xfrm flipH="1">
            <a:off x="4871423" y="477380"/>
            <a:ext cx="5872777" cy="5945636"/>
          </a:xfrm>
          <a:custGeom>
            <a:avLst/>
            <a:gdLst>
              <a:gd name="connsiteX0" fmla="*/ 5635295 w 5872777"/>
              <a:gd name="connsiteY0" fmla="*/ 0 h 5945636"/>
              <a:gd name="connsiteX1" fmla="*/ 3257003 w 5872777"/>
              <a:gd name="connsiteY1" fmla="*/ 0 h 5945636"/>
              <a:gd name="connsiteX2" fmla="*/ 3257003 w 5872777"/>
              <a:gd name="connsiteY2" fmla="*/ 0 h 5945636"/>
              <a:gd name="connsiteX3" fmla="*/ 2615774 w 5872777"/>
              <a:gd name="connsiteY3" fmla="*/ 0 h 5945636"/>
              <a:gd name="connsiteX4" fmla="*/ 1901976 w 5872777"/>
              <a:gd name="connsiteY4" fmla="*/ 0 h 5945636"/>
              <a:gd name="connsiteX5" fmla="*/ 237482 w 5872777"/>
              <a:gd name="connsiteY5" fmla="*/ 0 h 5945636"/>
              <a:gd name="connsiteX6" fmla="*/ 237482 w 5872777"/>
              <a:gd name="connsiteY6" fmla="*/ 1 h 5945636"/>
              <a:gd name="connsiteX7" fmla="*/ 136802 w 5872777"/>
              <a:gd name="connsiteY7" fmla="*/ 1 h 5945636"/>
              <a:gd name="connsiteX8" fmla="*/ 0 w 5872777"/>
              <a:gd name="connsiteY8" fmla="*/ 136803 h 5945636"/>
              <a:gd name="connsiteX9" fmla="*/ 0 w 5872777"/>
              <a:gd name="connsiteY9" fmla="*/ 604895 h 5945636"/>
              <a:gd name="connsiteX10" fmla="*/ 0 w 5872777"/>
              <a:gd name="connsiteY10" fmla="*/ 683994 h 5945636"/>
              <a:gd name="connsiteX11" fmla="*/ 0 w 5872777"/>
              <a:gd name="connsiteY11" fmla="*/ 5261643 h 5945636"/>
              <a:gd name="connsiteX12" fmla="*/ 0 w 5872777"/>
              <a:gd name="connsiteY12" fmla="*/ 5719820 h 5945636"/>
              <a:gd name="connsiteX13" fmla="*/ 0 w 5872777"/>
              <a:gd name="connsiteY13" fmla="*/ 5808834 h 5945636"/>
              <a:gd name="connsiteX14" fmla="*/ 136802 w 5872777"/>
              <a:gd name="connsiteY14" fmla="*/ 5945636 h 5945636"/>
              <a:gd name="connsiteX15" fmla="*/ 683993 w 5872777"/>
              <a:gd name="connsiteY15" fmla="*/ 5945636 h 5945636"/>
              <a:gd name="connsiteX16" fmla="*/ 697714 w 5872777"/>
              <a:gd name="connsiteY16" fmla="*/ 5942866 h 5945636"/>
              <a:gd name="connsiteX17" fmla="*/ 1787576 w 5872777"/>
              <a:gd name="connsiteY17" fmla="*/ 5942866 h 5945636"/>
              <a:gd name="connsiteX18" fmla="*/ 1801296 w 5872777"/>
              <a:gd name="connsiteY18" fmla="*/ 5945636 h 5945636"/>
              <a:gd name="connsiteX19" fmla="*/ 2348487 w 5872777"/>
              <a:gd name="connsiteY19" fmla="*/ 5945636 h 5945636"/>
              <a:gd name="connsiteX20" fmla="*/ 2362208 w 5872777"/>
              <a:gd name="connsiteY20" fmla="*/ 5942866 h 5945636"/>
              <a:gd name="connsiteX21" fmla="*/ 2615774 w 5872777"/>
              <a:gd name="connsiteY21" fmla="*/ 5942866 h 5945636"/>
              <a:gd name="connsiteX22" fmla="*/ 3257003 w 5872777"/>
              <a:gd name="connsiteY22" fmla="*/ 5942866 h 5945636"/>
              <a:gd name="connsiteX23" fmla="*/ 4280268 w 5872777"/>
              <a:gd name="connsiteY23" fmla="*/ 5942866 h 5945636"/>
              <a:gd name="connsiteX24" fmla="*/ 5175063 w 5872777"/>
              <a:gd name="connsiteY24" fmla="*/ 5942866 h 5945636"/>
              <a:gd name="connsiteX25" fmla="*/ 5188784 w 5872777"/>
              <a:gd name="connsiteY25" fmla="*/ 5945636 h 5945636"/>
              <a:gd name="connsiteX26" fmla="*/ 5735975 w 5872777"/>
              <a:gd name="connsiteY26" fmla="*/ 5945636 h 5945636"/>
              <a:gd name="connsiteX27" fmla="*/ 5872777 w 5872777"/>
              <a:gd name="connsiteY27" fmla="*/ 5808834 h 5945636"/>
              <a:gd name="connsiteX28" fmla="*/ 5872777 w 5872777"/>
              <a:gd name="connsiteY28" fmla="*/ 5719820 h 5945636"/>
              <a:gd name="connsiteX29" fmla="*/ 5872777 w 5872777"/>
              <a:gd name="connsiteY29" fmla="*/ 5261643 h 5945636"/>
              <a:gd name="connsiteX30" fmla="*/ 5872777 w 5872777"/>
              <a:gd name="connsiteY30" fmla="*/ 683994 h 5945636"/>
              <a:gd name="connsiteX31" fmla="*/ 5872777 w 5872777"/>
              <a:gd name="connsiteY31" fmla="*/ 604895 h 5945636"/>
              <a:gd name="connsiteX32" fmla="*/ 5872777 w 5872777"/>
              <a:gd name="connsiteY32" fmla="*/ 136803 h 5945636"/>
              <a:gd name="connsiteX33" fmla="*/ 5735975 w 5872777"/>
              <a:gd name="connsiteY33" fmla="*/ 1 h 5945636"/>
              <a:gd name="connsiteX34" fmla="*/ 5635295 w 5872777"/>
              <a:gd name="connsiteY34"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72777" h="5945636">
                <a:moveTo>
                  <a:pt x="5635295" y="0"/>
                </a:moveTo>
                <a:lnTo>
                  <a:pt x="3257003" y="0"/>
                </a:lnTo>
                <a:lnTo>
                  <a:pt x="3257003" y="0"/>
                </a:lnTo>
                <a:lnTo>
                  <a:pt x="2615774" y="0"/>
                </a:lnTo>
                <a:lnTo>
                  <a:pt x="1901976" y="0"/>
                </a:lnTo>
                <a:lnTo>
                  <a:pt x="237482" y="0"/>
                </a:lnTo>
                <a:lnTo>
                  <a:pt x="237482" y="1"/>
                </a:lnTo>
                <a:lnTo>
                  <a:pt x="136802" y="1"/>
                </a:lnTo>
                <a:cubicBezTo>
                  <a:pt x="61248" y="1"/>
                  <a:pt x="0" y="61249"/>
                  <a:pt x="0" y="136803"/>
                </a:cubicBezTo>
                <a:lnTo>
                  <a:pt x="0" y="604895"/>
                </a:lnTo>
                <a:lnTo>
                  <a:pt x="0" y="683994"/>
                </a:lnTo>
                <a:lnTo>
                  <a:pt x="0" y="5261643"/>
                </a:lnTo>
                <a:lnTo>
                  <a:pt x="0" y="5719820"/>
                </a:lnTo>
                <a:lnTo>
                  <a:pt x="0" y="5808834"/>
                </a:lnTo>
                <a:cubicBezTo>
                  <a:pt x="0" y="5884388"/>
                  <a:pt x="61248" y="5945636"/>
                  <a:pt x="136802" y="5945636"/>
                </a:cubicBezTo>
                <a:lnTo>
                  <a:pt x="683993" y="5945636"/>
                </a:lnTo>
                <a:lnTo>
                  <a:pt x="697714" y="5942866"/>
                </a:lnTo>
                <a:lnTo>
                  <a:pt x="1787576" y="5942866"/>
                </a:lnTo>
                <a:lnTo>
                  <a:pt x="1801296" y="5945636"/>
                </a:lnTo>
                <a:lnTo>
                  <a:pt x="2348487" y="5945636"/>
                </a:lnTo>
                <a:lnTo>
                  <a:pt x="2362208" y="5942866"/>
                </a:lnTo>
                <a:lnTo>
                  <a:pt x="2615774" y="5942866"/>
                </a:lnTo>
                <a:lnTo>
                  <a:pt x="3257003" y="5942866"/>
                </a:lnTo>
                <a:lnTo>
                  <a:pt x="4280268" y="5942866"/>
                </a:lnTo>
                <a:lnTo>
                  <a:pt x="5175063" y="5942866"/>
                </a:lnTo>
                <a:lnTo>
                  <a:pt x="5188784" y="5945636"/>
                </a:lnTo>
                <a:lnTo>
                  <a:pt x="5735975" y="5945636"/>
                </a:lnTo>
                <a:cubicBezTo>
                  <a:pt x="5811529" y="5945636"/>
                  <a:pt x="5872777" y="5884388"/>
                  <a:pt x="5872777" y="5808834"/>
                </a:cubicBezTo>
                <a:lnTo>
                  <a:pt x="5872777" y="5719820"/>
                </a:lnTo>
                <a:lnTo>
                  <a:pt x="5872777" y="5261643"/>
                </a:lnTo>
                <a:lnTo>
                  <a:pt x="5872777" y="683994"/>
                </a:lnTo>
                <a:lnTo>
                  <a:pt x="5872777" y="604895"/>
                </a:lnTo>
                <a:lnTo>
                  <a:pt x="5872777" y="136803"/>
                </a:lnTo>
                <a:cubicBezTo>
                  <a:pt x="5872777" y="61249"/>
                  <a:pt x="5811529" y="1"/>
                  <a:pt x="5735975" y="1"/>
                </a:cubicBezTo>
                <a:lnTo>
                  <a:pt x="5635295"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 name="Titel 1">
            <a:extLst>
              <a:ext uri="{FF2B5EF4-FFF2-40B4-BE49-F238E27FC236}">
                <a16:creationId xmlns:a16="http://schemas.microsoft.com/office/drawing/2014/main" id="{9412BE47-47D3-5F47-895E-87B422FF0F48}"/>
              </a:ext>
            </a:extLst>
          </p:cNvPr>
          <p:cNvSpPr>
            <a:spLocks noGrp="1"/>
          </p:cNvSpPr>
          <p:nvPr>
            <p:ph type="title" hasCustomPrompt="1"/>
          </p:nvPr>
        </p:nvSpPr>
        <p:spPr>
          <a:xfrm>
            <a:off x="5765863" y="1455429"/>
            <a:ext cx="4478275" cy="3137995"/>
          </a:xfrm>
        </p:spPr>
        <p:txBody>
          <a:bodyPr anchor="t">
            <a:normAutofit/>
          </a:bodyPr>
          <a:lstStyle>
            <a:lvl1pPr>
              <a:lnSpc>
                <a:spcPts val="6000"/>
              </a:lnSpc>
              <a:defRPr sz="6500" b="0">
                <a:solidFill>
                  <a:schemeClr val="bg1"/>
                </a:solidFill>
                <a:latin typeface="+mn-lt"/>
              </a:defRPr>
            </a:lvl1pPr>
          </a:lstStyle>
          <a:p>
            <a:r>
              <a:rPr lang="nl-NL" dirty="0"/>
              <a:t>Klikken </a:t>
            </a:r>
            <a:br>
              <a:rPr lang="nl-NL" dirty="0"/>
            </a:br>
            <a:r>
              <a:rPr lang="nl-NL" dirty="0"/>
              <a:t>om een quote toe</a:t>
            </a:r>
            <a:br>
              <a:rPr lang="nl-NL" dirty="0"/>
            </a:br>
            <a:r>
              <a:rPr lang="nl-NL" dirty="0"/>
              <a:t>te voegen</a:t>
            </a:r>
            <a:endParaRPr lang="nl-BE" dirty="0"/>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19" name="Tijdelijke aanduiding voor afbeelding 18">
            <a:extLst>
              <a:ext uri="{FF2B5EF4-FFF2-40B4-BE49-F238E27FC236}">
                <a16:creationId xmlns:a16="http://schemas.microsoft.com/office/drawing/2014/main" id="{77BAFEF2-1973-B445-B817-E5071C603F2D}"/>
              </a:ext>
            </a:extLst>
          </p:cNvPr>
          <p:cNvSpPr>
            <a:spLocks noGrp="1"/>
          </p:cNvSpPr>
          <p:nvPr>
            <p:ph type="pic" sz="quarter" idx="10" hasCustomPrompt="1"/>
          </p:nvPr>
        </p:nvSpPr>
        <p:spPr>
          <a:xfrm>
            <a:off x="585173" y="477380"/>
            <a:ext cx="3916004" cy="5945636"/>
          </a:xfrm>
          <a:custGeom>
            <a:avLst/>
            <a:gdLst>
              <a:gd name="connsiteX0" fmla="*/ 237482 w 3916004"/>
              <a:gd name="connsiteY0" fmla="*/ 0 h 5945636"/>
              <a:gd name="connsiteX1" fmla="*/ 1300230 w 3916004"/>
              <a:gd name="connsiteY1" fmla="*/ 0 h 5945636"/>
              <a:gd name="connsiteX2" fmla="*/ 2615774 w 3916004"/>
              <a:gd name="connsiteY2" fmla="*/ 0 h 5945636"/>
              <a:gd name="connsiteX3" fmla="*/ 3678522 w 3916004"/>
              <a:gd name="connsiteY3" fmla="*/ 0 h 5945636"/>
              <a:gd name="connsiteX4" fmla="*/ 3678522 w 3916004"/>
              <a:gd name="connsiteY4" fmla="*/ 1 h 5945636"/>
              <a:gd name="connsiteX5" fmla="*/ 3779202 w 3916004"/>
              <a:gd name="connsiteY5" fmla="*/ 1 h 5945636"/>
              <a:gd name="connsiteX6" fmla="*/ 3916004 w 3916004"/>
              <a:gd name="connsiteY6" fmla="*/ 136803 h 5945636"/>
              <a:gd name="connsiteX7" fmla="*/ 3916004 w 3916004"/>
              <a:gd name="connsiteY7" fmla="*/ 604895 h 5945636"/>
              <a:gd name="connsiteX8" fmla="*/ 3916004 w 3916004"/>
              <a:gd name="connsiteY8" fmla="*/ 683994 h 5945636"/>
              <a:gd name="connsiteX9" fmla="*/ 3916004 w 3916004"/>
              <a:gd name="connsiteY9" fmla="*/ 5261643 h 5945636"/>
              <a:gd name="connsiteX10" fmla="*/ 3916004 w 3916004"/>
              <a:gd name="connsiteY10" fmla="*/ 5719820 h 5945636"/>
              <a:gd name="connsiteX11" fmla="*/ 3916004 w 3916004"/>
              <a:gd name="connsiteY11" fmla="*/ 5808834 h 5945636"/>
              <a:gd name="connsiteX12" fmla="*/ 3779202 w 3916004"/>
              <a:gd name="connsiteY12" fmla="*/ 5945636 h 5945636"/>
              <a:gd name="connsiteX13" fmla="*/ 3232011 w 3916004"/>
              <a:gd name="connsiteY13" fmla="*/ 5945636 h 5945636"/>
              <a:gd name="connsiteX14" fmla="*/ 3218290 w 3916004"/>
              <a:gd name="connsiteY14" fmla="*/ 5942866 h 5945636"/>
              <a:gd name="connsiteX15" fmla="*/ 2615774 w 3916004"/>
              <a:gd name="connsiteY15" fmla="*/ 5942866 h 5945636"/>
              <a:gd name="connsiteX16" fmla="*/ 1300230 w 3916004"/>
              <a:gd name="connsiteY16" fmla="*/ 5942866 h 5945636"/>
              <a:gd name="connsiteX17" fmla="*/ 697714 w 3916004"/>
              <a:gd name="connsiteY17" fmla="*/ 5942866 h 5945636"/>
              <a:gd name="connsiteX18" fmla="*/ 683993 w 3916004"/>
              <a:gd name="connsiteY18" fmla="*/ 5945636 h 5945636"/>
              <a:gd name="connsiteX19" fmla="*/ 136802 w 3916004"/>
              <a:gd name="connsiteY19" fmla="*/ 5945636 h 5945636"/>
              <a:gd name="connsiteX20" fmla="*/ 0 w 3916004"/>
              <a:gd name="connsiteY20" fmla="*/ 5808834 h 5945636"/>
              <a:gd name="connsiteX21" fmla="*/ 0 w 3916004"/>
              <a:gd name="connsiteY21" fmla="*/ 5719820 h 5945636"/>
              <a:gd name="connsiteX22" fmla="*/ 0 w 3916004"/>
              <a:gd name="connsiteY22" fmla="*/ 5261643 h 5945636"/>
              <a:gd name="connsiteX23" fmla="*/ 0 w 3916004"/>
              <a:gd name="connsiteY23" fmla="*/ 683994 h 5945636"/>
              <a:gd name="connsiteX24" fmla="*/ 0 w 3916004"/>
              <a:gd name="connsiteY24" fmla="*/ 604895 h 5945636"/>
              <a:gd name="connsiteX25" fmla="*/ 0 w 3916004"/>
              <a:gd name="connsiteY25" fmla="*/ 136803 h 5945636"/>
              <a:gd name="connsiteX26" fmla="*/ 136802 w 3916004"/>
              <a:gd name="connsiteY26" fmla="*/ 1 h 5945636"/>
              <a:gd name="connsiteX27" fmla="*/ 237482 w 3916004"/>
              <a:gd name="connsiteY27"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16004" h="5945636">
                <a:moveTo>
                  <a:pt x="237482" y="0"/>
                </a:moveTo>
                <a:lnTo>
                  <a:pt x="1300230" y="0"/>
                </a:lnTo>
                <a:lnTo>
                  <a:pt x="2615774" y="0"/>
                </a:lnTo>
                <a:lnTo>
                  <a:pt x="3678522" y="0"/>
                </a:lnTo>
                <a:lnTo>
                  <a:pt x="3678522" y="1"/>
                </a:lnTo>
                <a:lnTo>
                  <a:pt x="3779202" y="1"/>
                </a:lnTo>
                <a:cubicBezTo>
                  <a:pt x="3854756" y="1"/>
                  <a:pt x="3916004" y="61249"/>
                  <a:pt x="3916004" y="136803"/>
                </a:cubicBezTo>
                <a:lnTo>
                  <a:pt x="3916004" y="604895"/>
                </a:lnTo>
                <a:lnTo>
                  <a:pt x="3916004" y="683994"/>
                </a:lnTo>
                <a:lnTo>
                  <a:pt x="3916004" y="5261643"/>
                </a:lnTo>
                <a:lnTo>
                  <a:pt x="3916004" y="5719820"/>
                </a:lnTo>
                <a:lnTo>
                  <a:pt x="3916004" y="5808834"/>
                </a:lnTo>
                <a:cubicBezTo>
                  <a:pt x="3916004" y="5884388"/>
                  <a:pt x="3854756" y="5945636"/>
                  <a:pt x="3779202" y="5945636"/>
                </a:cubicBezTo>
                <a:lnTo>
                  <a:pt x="3232011" y="5945636"/>
                </a:lnTo>
                <a:lnTo>
                  <a:pt x="3218290" y="5942866"/>
                </a:lnTo>
                <a:lnTo>
                  <a:pt x="2615774" y="5942866"/>
                </a:lnTo>
                <a:lnTo>
                  <a:pt x="1300230" y="5942866"/>
                </a:lnTo>
                <a:lnTo>
                  <a:pt x="697714" y="5942866"/>
                </a:lnTo>
                <a:lnTo>
                  <a:pt x="683993" y="5945636"/>
                </a:lnTo>
                <a:lnTo>
                  <a:pt x="136802" y="5945636"/>
                </a:lnTo>
                <a:cubicBezTo>
                  <a:pt x="61248" y="5945636"/>
                  <a:pt x="0" y="5884388"/>
                  <a:pt x="0" y="5808834"/>
                </a:cubicBezTo>
                <a:lnTo>
                  <a:pt x="0" y="5719820"/>
                </a:lnTo>
                <a:lnTo>
                  <a:pt x="0" y="5261643"/>
                </a:lnTo>
                <a:lnTo>
                  <a:pt x="0" y="683994"/>
                </a:lnTo>
                <a:lnTo>
                  <a:pt x="0" y="604895"/>
                </a:lnTo>
                <a:lnTo>
                  <a:pt x="0" y="136803"/>
                </a:lnTo>
                <a:cubicBezTo>
                  <a:pt x="0" y="61249"/>
                  <a:pt x="61248" y="1"/>
                  <a:pt x="136802" y="1"/>
                </a:cubicBezTo>
                <a:lnTo>
                  <a:pt x="237482" y="1"/>
                </a:lnTo>
                <a:close/>
              </a:path>
            </a:pathLst>
          </a:custGeom>
        </p:spPr>
        <p:txBody>
          <a:bodyPr wrap="square" anchor="ctr">
            <a:noAutofit/>
          </a:bodyPr>
          <a:lstStyle>
            <a:lvl1pPr marL="0" indent="0" algn="ctr">
              <a:buFontTx/>
              <a:buNone/>
              <a:defRPr sz="1500"/>
            </a:lvl1pPr>
          </a:lstStyle>
          <a:p>
            <a:r>
              <a:rPr lang="nl-BE" dirty="0"/>
              <a:t>Klikken om een afbeelding</a:t>
            </a:r>
            <a:br>
              <a:rPr lang="nl-BE" dirty="0"/>
            </a:br>
            <a:r>
              <a:rPr lang="nl-BE" dirty="0"/>
              <a:t>toe te voegen</a:t>
            </a:r>
          </a:p>
        </p:txBody>
      </p:sp>
      <p:sp>
        <p:nvSpPr>
          <p:cNvPr id="11" name="Titel 1">
            <a:extLst>
              <a:ext uri="{FF2B5EF4-FFF2-40B4-BE49-F238E27FC236}">
                <a16:creationId xmlns:a16="http://schemas.microsoft.com/office/drawing/2014/main" id="{08E29F0F-1C94-534C-BECB-3BD7434FF5DB}"/>
              </a:ext>
            </a:extLst>
          </p:cNvPr>
          <p:cNvSpPr txBox="1">
            <a:spLocks/>
          </p:cNvSpPr>
          <p:nvPr userDrawn="1"/>
        </p:nvSpPr>
        <p:spPr>
          <a:xfrm>
            <a:off x="5765863" y="4893472"/>
            <a:ext cx="4478275" cy="771524"/>
          </a:xfrm>
          <a:prstGeom prst="rect">
            <a:avLst/>
          </a:prstGeom>
        </p:spPr>
        <p:txBody>
          <a:bodyPr vert="horz" lIns="91440" tIns="45720" rIns="91440" bIns="45720" rtlCol="0" anchor="b">
            <a:noAutofit/>
          </a:bodyPr>
          <a:lstStyle>
            <a:lvl1pPr algn="l" defTabSz="914400" rtl="0" eaLnBrk="1" latinLnBrk="0" hangingPunct="1">
              <a:lnSpc>
                <a:spcPts val="6000"/>
              </a:lnSpc>
              <a:spcBef>
                <a:spcPct val="0"/>
              </a:spcBef>
              <a:buNone/>
              <a:defRPr sz="6500" b="0" kern="1200">
                <a:solidFill>
                  <a:schemeClr val="bg1"/>
                </a:solidFill>
                <a:latin typeface="+mn-lt"/>
                <a:ea typeface="+mj-ea"/>
                <a:cs typeface="+mj-cs"/>
              </a:defRPr>
            </a:lvl1pPr>
          </a:lstStyle>
          <a:p>
            <a:pPr algn="r"/>
            <a:r>
              <a:rPr lang="nl-NL" sz="4200" b="1" dirty="0"/>
              <a:t>leuk.</a:t>
            </a:r>
            <a:endParaRPr lang="nl-BE" sz="4200" b="1" dirty="0"/>
          </a:p>
        </p:txBody>
      </p:sp>
    </p:spTree>
    <p:extLst>
      <p:ext uri="{BB962C8B-B14F-4D97-AF65-F5344CB8AC3E}">
        <p14:creationId xmlns:p14="http://schemas.microsoft.com/office/powerpoint/2010/main" val="2417131000"/>
      </p:ext>
    </p:extLst>
  </p:cSld>
  <p:clrMapOvr>
    <a:masterClrMapping/>
  </p:clrMapOvr>
  <p:extLst mod="1">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15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nge quote - simpel.">
    <p:spTree>
      <p:nvGrpSpPr>
        <p:cNvPr id="1" name=""/>
        <p:cNvGrpSpPr/>
        <p:nvPr/>
      </p:nvGrpSpPr>
      <p:grpSpPr>
        <a:xfrm>
          <a:off x="0" y="0"/>
          <a:ext cx="0" cy="0"/>
          <a:chOff x="0" y="0"/>
          <a:chExt cx="0" cy="0"/>
        </a:xfrm>
      </p:grpSpPr>
      <p:sp>
        <p:nvSpPr>
          <p:cNvPr id="8" name="Vrije vorm 7">
            <a:extLst>
              <a:ext uri="{FF2B5EF4-FFF2-40B4-BE49-F238E27FC236}">
                <a16:creationId xmlns:a16="http://schemas.microsoft.com/office/drawing/2014/main" id="{38D7F85A-F5F5-394F-A13B-AB4322C0CAB7}"/>
              </a:ext>
            </a:extLst>
          </p:cNvPr>
          <p:cNvSpPr/>
          <p:nvPr userDrawn="1"/>
        </p:nvSpPr>
        <p:spPr>
          <a:xfrm>
            <a:off x="592932" y="506560"/>
            <a:ext cx="10151268" cy="5907145"/>
          </a:xfrm>
          <a:custGeom>
            <a:avLst/>
            <a:gdLst>
              <a:gd name="connsiteX0" fmla="*/ 451126 w 10151268"/>
              <a:gd name="connsiteY0" fmla="*/ 0 h 5907145"/>
              <a:gd name="connsiteX1" fmla="*/ 9492972 w 10151268"/>
              <a:gd name="connsiteY1" fmla="*/ 0 h 5907145"/>
              <a:gd name="connsiteX2" fmla="*/ 9492972 w 10151268"/>
              <a:gd name="connsiteY2" fmla="*/ 0 h 5907145"/>
              <a:gd name="connsiteX3" fmla="*/ 10014466 w 10151268"/>
              <a:gd name="connsiteY3" fmla="*/ 0 h 5907145"/>
              <a:gd name="connsiteX4" fmla="*/ 10151268 w 10151268"/>
              <a:gd name="connsiteY4" fmla="*/ 136802 h 5907145"/>
              <a:gd name="connsiteX5" fmla="*/ 10151268 w 10151268"/>
              <a:gd name="connsiteY5" fmla="*/ 529708 h 5907145"/>
              <a:gd name="connsiteX6" fmla="*/ 10151268 w 10151268"/>
              <a:gd name="connsiteY6" fmla="*/ 683993 h 5907145"/>
              <a:gd name="connsiteX7" fmla="*/ 10151268 w 10151268"/>
              <a:gd name="connsiteY7" fmla="*/ 5223152 h 5907145"/>
              <a:gd name="connsiteX8" fmla="*/ 10151268 w 10151268"/>
              <a:gd name="connsiteY8" fmla="*/ 5378819 h 5907145"/>
              <a:gd name="connsiteX9" fmla="*/ 10151268 w 10151268"/>
              <a:gd name="connsiteY9" fmla="*/ 5770343 h 5907145"/>
              <a:gd name="connsiteX10" fmla="*/ 10014466 w 10151268"/>
              <a:gd name="connsiteY10" fmla="*/ 5907145 h 5907145"/>
              <a:gd name="connsiteX11" fmla="*/ 9492972 w 10151268"/>
              <a:gd name="connsiteY11" fmla="*/ 5907145 h 5907145"/>
              <a:gd name="connsiteX12" fmla="*/ 9467275 w 10151268"/>
              <a:gd name="connsiteY12" fmla="*/ 5907145 h 5907145"/>
              <a:gd name="connsiteX13" fmla="*/ 683993 w 10151268"/>
              <a:gd name="connsiteY13" fmla="*/ 5907145 h 5907145"/>
              <a:gd name="connsiteX14" fmla="*/ 451127 w 10151268"/>
              <a:gd name="connsiteY14" fmla="*/ 5907145 h 5907145"/>
              <a:gd name="connsiteX15" fmla="*/ 136802 w 10151268"/>
              <a:gd name="connsiteY15" fmla="*/ 5907145 h 5907145"/>
              <a:gd name="connsiteX16" fmla="*/ 0 w 10151268"/>
              <a:gd name="connsiteY16" fmla="*/ 5770343 h 5907145"/>
              <a:gd name="connsiteX17" fmla="*/ 0 w 10151268"/>
              <a:gd name="connsiteY17" fmla="*/ 5223152 h 5907145"/>
              <a:gd name="connsiteX18" fmla="*/ 0 w 10151268"/>
              <a:gd name="connsiteY18" fmla="*/ 5223151 h 5907145"/>
              <a:gd name="connsiteX19" fmla="*/ 0 w 10151268"/>
              <a:gd name="connsiteY19" fmla="*/ 529709 h 5907145"/>
              <a:gd name="connsiteX20" fmla="*/ 0 w 10151268"/>
              <a:gd name="connsiteY20" fmla="*/ 529708 h 5907145"/>
              <a:gd name="connsiteX21" fmla="*/ 0 w 10151268"/>
              <a:gd name="connsiteY21" fmla="*/ 136803 h 5907145"/>
              <a:gd name="connsiteX22" fmla="*/ 136802 w 10151268"/>
              <a:gd name="connsiteY22" fmla="*/ 1 h 5907145"/>
              <a:gd name="connsiteX23" fmla="*/ 451124 w 10151268"/>
              <a:gd name="connsiteY23" fmla="*/ 1 h 5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51268" h="5907145">
                <a:moveTo>
                  <a:pt x="451126" y="0"/>
                </a:moveTo>
                <a:lnTo>
                  <a:pt x="9492972" y="0"/>
                </a:lnTo>
                <a:lnTo>
                  <a:pt x="9492972" y="0"/>
                </a:lnTo>
                <a:lnTo>
                  <a:pt x="10014466" y="0"/>
                </a:lnTo>
                <a:cubicBezTo>
                  <a:pt x="10090020" y="0"/>
                  <a:pt x="10151268" y="61248"/>
                  <a:pt x="10151268" y="136802"/>
                </a:cubicBezTo>
                <a:lnTo>
                  <a:pt x="10151268" y="529708"/>
                </a:lnTo>
                <a:lnTo>
                  <a:pt x="10151268" y="683993"/>
                </a:lnTo>
                <a:lnTo>
                  <a:pt x="10151268" y="5223152"/>
                </a:lnTo>
                <a:lnTo>
                  <a:pt x="10151268" y="5378819"/>
                </a:lnTo>
                <a:lnTo>
                  <a:pt x="10151268" y="5770343"/>
                </a:lnTo>
                <a:cubicBezTo>
                  <a:pt x="10151268" y="5845897"/>
                  <a:pt x="10090020" y="5907145"/>
                  <a:pt x="10014466" y="5907145"/>
                </a:cubicBezTo>
                <a:lnTo>
                  <a:pt x="9492972" y="5907145"/>
                </a:lnTo>
                <a:lnTo>
                  <a:pt x="9467275" y="5907145"/>
                </a:lnTo>
                <a:lnTo>
                  <a:pt x="683993" y="5907145"/>
                </a:lnTo>
                <a:lnTo>
                  <a:pt x="451127" y="5907145"/>
                </a:lnTo>
                <a:lnTo>
                  <a:pt x="136802" y="5907145"/>
                </a:lnTo>
                <a:cubicBezTo>
                  <a:pt x="61248" y="5907145"/>
                  <a:pt x="0" y="5845897"/>
                  <a:pt x="0" y="5770343"/>
                </a:cubicBezTo>
                <a:lnTo>
                  <a:pt x="0" y="5223152"/>
                </a:lnTo>
                <a:lnTo>
                  <a:pt x="0" y="5223151"/>
                </a:lnTo>
                <a:lnTo>
                  <a:pt x="0" y="529709"/>
                </a:lnTo>
                <a:lnTo>
                  <a:pt x="0" y="529708"/>
                </a:lnTo>
                <a:lnTo>
                  <a:pt x="0" y="136803"/>
                </a:lnTo>
                <a:cubicBezTo>
                  <a:pt x="0" y="61249"/>
                  <a:pt x="61248" y="1"/>
                  <a:pt x="136802" y="1"/>
                </a:cubicBezTo>
                <a:lnTo>
                  <a:pt x="451124"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 name="Titel 1">
            <a:extLst>
              <a:ext uri="{FF2B5EF4-FFF2-40B4-BE49-F238E27FC236}">
                <a16:creationId xmlns:a16="http://schemas.microsoft.com/office/drawing/2014/main" id="{9412BE47-47D3-5F47-895E-87B422FF0F48}"/>
              </a:ext>
            </a:extLst>
          </p:cNvPr>
          <p:cNvSpPr>
            <a:spLocks noGrp="1"/>
          </p:cNvSpPr>
          <p:nvPr>
            <p:ph type="title" hasCustomPrompt="1"/>
          </p:nvPr>
        </p:nvSpPr>
        <p:spPr>
          <a:xfrm>
            <a:off x="1447800" y="1455429"/>
            <a:ext cx="8003381" cy="3316596"/>
          </a:xfrm>
        </p:spPr>
        <p:txBody>
          <a:bodyPr anchor="t">
            <a:normAutofit/>
          </a:bodyPr>
          <a:lstStyle>
            <a:lvl1pPr>
              <a:lnSpc>
                <a:spcPts val="6000"/>
              </a:lnSpc>
              <a:defRPr sz="6500" b="0">
                <a:solidFill>
                  <a:schemeClr val="bg1"/>
                </a:solidFill>
                <a:latin typeface="+mn-lt"/>
              </a:defRPr>
            </a:lvl1pPr>
          </a:lstStyle>
          <a:p>
            <a:r>
              <a:rPr lang="nl-NL" dirty="0"/>
              <a:t>Klikken om</a:t>
            </a:r>
            <a:br>
              <a:rPr lang="nl-NL" dirty="0"/>
            </a:br>
            <a:r>
              <a:rPr lang="nl-NL" dirty="0"/>
              <a:t>een lange quote</a:t>
            </a:r>
            <a:br>
              <a:rPr lang="nl-NL" dirty="0"/>
            </a:br>
            <a:r>
              <a:rPr lang="nl-NL" dirty="0"/>
              <a:t>toe te voegen</a:t>
            </a:r>
            <a:endParaRPr lang="nl-BE" dirty="0"/>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11" name="Titel 1">
            <a:extLst>
              <a:ext uri="{FF2B5EF4-FFF2-40B4-BE49-F238E27FC236}">
                <a16:creationId xmlns:a16="http://schemas.microsoft.com/office/drawing/2014/main" id="{08E29F0F-1C94-534C-BECB-3BD7434FF5DB}"/>
              </a:ext>
            </a:extLst>
          </p:cNvPr>
          <p:cNvSpPr txBox="1">
            <a:spLocks/>
          </p:cNvSpPr>
          <p:nvPr userDrawn="1"/>
        </p:nvSpPr>
        <p:spPr>
          <a:xfrm>
            <a:off x="1447800" y="4893472"/>
            <a:ext cx="8003381" cy="771524"/>
          </a:xfrm>
          <a:prstGeom prst="rect">
            <a:avLst/>
          </a:prstGeom>
        </p:spPr>
        <p:txBody>
          <a:bodyPr vert="horz" lIns="91440" tIns="45720" rIns="91440" bIns="45720" rtlCol="0" anchor="b">
            <a:noAutofit/>
          </a:bodyPr>
          <a:lstStyle>
            <a:lvl1pPr algn="l" defTabSz="914400" rtl="0" eaLnBrk="1" latinLnBrk="0" hangingPunct="1">
              <a:lnSpc>
                <a:spcPts val="6000"/>
              </a:lnSpc>
              <a:spcBef>
                <a:spcPct val="0"/>
              </a:spcBef>
              <a:buNone/>
              <a:defRPr sz="6500" b="0" kern="1200">
                <a:solidFill>
                  <a:schemeClr val="bg1"/>
                </a:solidFill>
                <a:latin typeface="+mn-lt"/>
                <a:ea typeface="+mj-ea"/>
                <a:cs typeface="+mj-cs"/>
              </a:defRPr>
            </a:lvl1pPr>
          </a:lstStyle>
          <a:p>
            <a:pPr algn="r"/>
            <a:r>
              <a:rPr lang="nl-NL" sz="4200" b="1" dirty="0"/>
              <a:t>simpel.</a:t>
            </a:r>
            <a:endParaRPr lang="nl-BE" sz="4200" b="1" dirty="0"/>
          </a:p>
        </p:txBody>
      </p:sp>
    </p:spTree>
    <p:extLst>
      <p:ext uri="{BB962C8B-B14F-4D97-AF65-F5344CB8AC3E}">
        <p14:creationId xmlns:p14="http://schemas.microsoft.com/office/powerpoint/2010/main" val="1808442826"/>
      </p:ext>
    </p:extLst>
  </p:cSld>
  <p:clrMapOvr>
    <a:masterClrMapping/>
  </p:clrMapOvr>
  <p:extLst mod="1">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15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nge quote - slim.">
    <p:spTree>
      <p:nvGrpSpPr>
        <p:cNvPr id="1" name=""/>
        <p:cNvGrpSpPr/>
        <p:nvPr/>
      </p:nvGrpSpPr>
      <p:grpSpPr>
        <a:xfrm>
          <a:off x="0" y="0"/>
          <a:ext cx="0" cy="0"/>
          <a:chOff x="0" y="0"/>
          <a:chExt cx="0" cy="0"/>
        </a:xfrm>
      </p:grpSpPr>
      <p:sp>
        <p:nvSpPr>
          <p:cNvPr id="8" name="Vrije vorm 7">
            <a:extLst>
              <a:ext uri="{FF2B5EF4-FFF2-40B4-BE49-F238E27FC236}">
                <a16:creationId xmlns:a16="http://schemas.microsoft.com/office/drawing/2014/main" id="{38D7F85A-F5F5-394F-A13B-AB4322C0CAB7}"/>
              </a:ext>
            </a:extLst>
          </p:cNvPr>
          <p:cNvSpPr/>
          <p:nvPr userDrawn="1"/>
        </p:nvSpPr>
        <p:spPr>
          <a:xfrm>
            <a:off x="592932" y="506560"/>
            <a:ext cx="10151268" cy="5907145"/>
          </a:xfrm>
          <a:custGeom>
            <a:avLst/>
            <a:gdLst>
              <a:gd name="connsiteX0" fmla="*/ 451126 w 10151268"/>
              <a:gd name="connsiteY0" fmla="*/ 0 h 5907145"/>
              <a:gd name="connsiteX1" fmla="*/ 9492972 w 10151268"/>
              <a:gd name="connsiteY1" fmla="*/ 0 h 5907145"/>
              <a:gd name="connsiteX2" fmla="*/ 9492972 w 10151268"/>
              <a:gd name="connsiteY2" fmla="*/ 0 h 5907145"/>
              <a:gd name="connsiteX3" fmla="*/ 10014466 w 10151268"/>
              <a:gd name="connsiteY3" fmla="*/ 0 h 5907145"/>
              <a:gd name="connsiteX4" fmla="*/ 10151268 w 10151268"/>
              <a:gd name="connsiteY4" fmla="*/ 136802 h 5907145"/>
              <a:gd name="connsiteX5" fmla="*/ 10151268 w 10151268"/>
              <a:gd name="connsiteY5" fmla="*/ 529708 h 5907145"/>
              <a:gd name="connsiteX6" fmla="*/ 10151268 w 10151268"/>
              <a:gd name="connsiteY6" fmla="*/ 683993 h 5907145"/>
              <a:gd name="connsiteX7" fmla="*/ 10151268 w 10151268"/>
              <a:gd name="connsiteY7" fmla="*/ 5223152 h 5907145"/>
              <a:gd name="connsiteX8" fmla="*/ 10151268 w 10151268"/>
              <a:gd name="connsiteY8" fmla="*/ 5378819 h 5907145"/>
              <a:gd name="connsiteX9" fmla="*/ 10151268 w 10151268"/>
              <a:gd name="connsiteY9" fmla="*/ 5770343 h 5907145"/>
              <a:gd name="connsiteX10" fmla="*/ 10014466 w 10151268"/>
              <a:gd name="connsiteY10" fmla="*/ 5907145 h 5907145"/>
              <a:gd name="connsiteX11" fmla="*/ 9492972 w 10151268"/>
              <a:gd name="connsiteY11" fmla="*/ 5907145 h 5907145"/>
              <a:gd name="connsiteX12" fmla="*/ 9467275 w 10151268"/>
              <a:gd name="connsiteY12" fmla="*/ 5907145 h 5907145"/>
              <a:gd name="connsiteX13" fmla="*/ 683993 w 10151268"/>
              <a:gd name="connsiteY13" fmla="*/ 5907145 h 5907145"/>
              <a:gd name="connsiteX14" fmla="*/ 451127 w 10151268"/>
              <a:gd name="connsiteY14" fmla="*/ 5907145 h 5907145"/>
              <a:gd name="connsiteX15" fmla="*/ 136802 w 10151268"/>
              <a:gd name="connsiteY15" fmla="*/ 5907145 h 5907145"/>
              <a:gd name="connsiteX16" fmla="*/ 0 w 10151268"/>
              <a:gd name="connsiteY16" fmla="*/ 5770343 h 5907145"/>
              <a:gd name="connsiteX17" fmla="*/ 0 w 10151268"/>
              <a:gd name="connsiteY17" fmla="*/ 5223152 h 5907145"/>
              <a:gd name="connsiteX18" fmla="*/ 0 w 10151268"/>
              <a:gd name="connsiteY18" fmla="*/ 5223151 h 5907145"/>
              <a:gd name="connsiteX19" fmla="*/ 0 w 10151268"/>
              <a:gd name="connsiteY19" fmla="*/ 529709 h 5907145"/>
              <a:gd name="connsiteX20" fmla="*/ 0 w 10151268"/>
              <a:gd name="connsiteY20" fmla="*/ 529708 h 5907145"/>
              <a:gd name="connsiteX21" fmla="*/ 0 w 10151268"/>
              <a:gd name="connsiteY21" fmla="*/ 136803 h 5907145"/>
              <a:gd name="connsiteX22" fmla="*/ 136802 w 10151268"/>
              <a:gd name="connsiteY22" fmla="*/ 1 h 5907145"/>
              <a:gd name="connsiteX23" fmla="*/ 451124 w 10151268"/>
              <a:gd name="connsiteY23" fmla="*/ 1 h 5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51268" h="5907145">
                <a:moveTo>
                  <a:pt x="451126" y="0"/>
                </a:moveTo>
                <a:lnTo>
                  <a:pt x="9492972" y="0"/>
                </a:lnTo>
                <a:lnTo>
                  <a:pt x="9492972" y="0"/>
                </a:lnTo>
                <a:lnTo>
                  <a:pt x="10014466" y="0"/>
                </a:lnTo>
                <a:cubicBezTo>
                  <a:pt x="10090020" y="0"/>
                  <a:pt x="10151268" y="61248"/>
                  <a:pt x="10151268" y="136802"/>
                </a:cubicBezTo>
                <a:lnTo>
                  <a:pt x="10151268" y="529708"/>
                </a:lnTo>
                <a:lnTo>
                  <a:pt x="10151268" y="683993"/>
                </a:lnTo>
                <a:lnTo>
                  <a:pt x="10151268" y="5223152"/>
                </a:lnTo>
                <a:lnTo>
                  <a:pt x="10151268" y="5378819"/>
                </a:lnTo>
                <a:lnTo>
                  <a:pt x="10151268" y="5770343"/>
                </a:lnTo>
                <a:cubicBezTo>
                  <a:pt x="10151268" y="5845897"/>
                  <a:pt x="10090020" y="5907145"/>
                  <a:pt x="10014466" y="5907145"/>
                </a:cubicBezTo>
                <a:lnTo>
                  <a:pt x="9492972" y="5907145"/>
                </a:lnTo>
                <a:lnTo>
                  <a:pt x="9467275" y="5907145"/>
                </a:lnTo>
                <a:lnTo>
                  <a:pt x="683993" y="5907145"/>
                </a:lnTo>
                <a:lnTo>
                  <a:pt x="451127" y="5907145"/>
                </a:lnTo>
                <a:lnTo>
                  <a:pt x="136802" y="5907145"/>
                </a:lnTo>
                <a:cubicBezTo>
                  <a:pt x="61248" y="5907145"/>
                  <a:pt x="0" y="5845897"/>
                  <a:pt x="0" y="5770343"/>
                </a:cubicBezTo>
                <a:lnTo>
                  <a:pt x="0" y="5223152"/>
                </a:lnTo>
                <a:lnTo>
                  <a:pt x="0" y="5223151"/>
                </a:lnTo>
                <a:lnTo>
                  <a:pt x="0" y="529709"/>
                </a:lnTo>
                <a:lnTo>
                  <a:pt x="0" y="529708"/>
                </a:lnTo>
                <a:lnTo>
                  <a:pt x="0" y="136803"/>
                </a:lnTo>
                <a:cubicBezTo>
                  <a:pt x="0" y="61249"/>
                  <a:pt x="61248" y="1"/>
                  <a:pt x="136802" y="1"/>
                </a:cubicBezTo>
                <a:lnTo>
                  <a:pt x="45112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 name="Titel 1">
            <a:extLst>
              <a:ext uri="{FF2B5EF4-FFF2-40B4-BE49-F238E27FC236}">
                <a16:creationId xmlns:a16="http://schemas.microsoft.com/office/drawing/2014/main" id="{9412BE47-47D3-5F47-895E-87B422FF0F48}"/>
              </a:ext>
            </a:extLst>
          </p:cNvPr>
          <p:cNvSpPr>
            <a:spLocks noGrp="1"/>
          </p:cNvSpPr>
          <p:nvPr>
            <p:ph type="title" hasCustomPrompt="1"/>
          </p:nvPr>
        </p:nvSpPr>
        <p:spPr>
          <a:xfrm>
            <a:off x="1447800" y="1455429"/>
            <a:ext cx="8003381" cy="3316596"/>
          </a:xfrm>
        </p:spPr>
        <p:txBody>
          <a:bodyPr anchor="t">
            <a:normAutofit/>
          </a:bodyPr>
          <a:lstStyle>
            <a:lvl1pPr>
              <a:lnSpc>
                <a:spcPts val="6000"/>
              </a:lnSpc>
              <a:defRPr sz="6500" b="0">
                <a:solidFill>
                  <a:schemeClr val="bg1"/>
                </a:solidFill>
                <a:latin typeface="+mn-lt"/>
              </a:defRPr>
            </a:lvl1pPr>
          </a:lstStyle>
          <a:p>
            <a:r>
              <a:rPr lang="nl-NL" dirty="0"/>
              <a:t>Klikken om</a:t>
            </a:r>
            <a:br>
              <a:rPr lang="nl-NL" dirty="0"/>
            </a:br>
            <a:r>
              <a:rPr lang="nl-NL" dirty="0"/>
              <a:t>een lange quote</a:t>
            </a:r>
            <a:br>
              <a:rPr lang="nl-NL" dirty="0"/>
            </a:br>
            <a:r>
              <a:rPr lang="nl-NL" dirty="0"/>
              <a:t>toe te voegen</a:t>
            </a:r>
            <a:endParaRPr lang="nl-BE" dirty="0"/>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11" name="Titel 1">
            <a:extLst>
              <a:ext uri="{FF2B5EF4-FFF2-40B4-BE49-F238E27FC236}">
                <a16:creationId xmlns:a16="http://schemas.microsoft.com/office/drawing/2014/main" id="{08E29F0F-1C94-534C-BECB-3BD7434FF5DB}"/>
              </a:ext>
            </a:extLst>
          </p:cNvPr>
          <p:cNvSpPr txBox="1">
            <a:spLocks/>
          </p:cNvSpPr>
          <p:nvPr userDrawn="1"/>
        </p:nvSpPr>
        <p:spPr>
          <a:xfrm>
            <a:off x="1447800" y="4893472"/>
            <a:ext cx="8003381" cy="771524"/>
          </a:xfrm>
          <a:prstGeom prst="rect">
            <a:avLst/>
          </a:prstGeom>
        </p:spPr>
        <p:txBody>
          <a:bodyPr vert="horz" lIns="91440" tIns="45720" rIns="91440" bIns="45720" rtlCol="0" anchor="b">
            <a:noAutofit/>
          </a:bodyPr>
          <a:lstStyle>
            <a:lvl1pPr algn="l" defTabSz="914400" rtl="0" eaLnBrk="1" latinLnBrk="0" hangingPunct="1">
              <a:lnSpc>
                <a:spcPts val="6000"/>
              </a:lnSpc>
              <a:spcBef>
                <a:spcPct val="0"/>
              </a:spcBef>
              <a:buNone/>
              <a:defRPr sz="6500" b="0" kern="1200">
                <a:solidFill>
                  <a:schemeClr val="bg1"/>
                </a:solidFill>
                <a:latin typeface="+mn-lt"/>
                <a:ea typeface="+mj-ea"/>
                <a:cs typeface="+mj-cs"/>
              </a:defRPr>
            </a:lvl1pPr>
          </a:lstStyle>
          <a:p>
            <a:pPr algn="r"/>
            <a:r>
              <a:rPr lang="nl-NL" sz="4200" b="1" dirty="0"/>
              <a:t>slim.</a:t>
            </a:r>
            <a:endParaRPr lang="nl-BE" sz="4200" b="1" dirty="0"/>
          </a:p>
        </p:txBody>
      </p:sp>
    </p:spTree>
    <p:extLst>
      <p:ext uri="{BB962C8B-B14F-4D97-AF65-F5344CB8AC3E}">
        <p14:creationId xmlns:p14="http://schemas.microsoft.com/office/powerpoint/2010/main" val="1723300466"/>
      </p:ext>
    </p:extLst>
  </p:cSld>
  <p:clrMapOvr>
    <a:masterClrMapping/>
  </p:clrMapOvr>
  <p:extLst mod="1">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15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nge quote - leuk.">
    <p:spTree>
      <p:nvGrpSpPr>
        <p:cNvPr id="1" name=""/>
        <p:cNvGrpSpPr/>
        <p:nvPr/>
      </p:nvGrpSpPr>
      <p:grpSpPr>
        <a:xfrm>
          <a:off x="0" y="0"/>
          <a:ext cx="0" cy="0"/>
          <a:chOff x="0" y="0"/>
          <a:chExt cx="0" cy="0"/>
        </a:xfrm>
      </p:grpSpPr>
      <p:sp>
        <p:nvSpPr>
          <p:cNvPr id="8" name="Vrije vorm 7">
            <a:extLst>
              <a:ext uri="{FF2B5EF4-FFF2-40B4-BE49-F238E27FC236}">
                <a16:creationId xmlns:a16="http://schemas.microsoft.com/office/drawing/2014/main" id="{38D7F85A-F5F5-394F-A13B-AB4322C0CAB7}"/>
              </a:ext>
            </a:extLst>
          </p:cNvPr>
          <p:cNvSpPr/>
          <p:nvPr userDrawn="1"/>
        </p:nvSpPr>
        <p:spPr>
          <a:xfrm>
            <a:off x="592932" y="506560"/>
            <a:ext cx="10151268" cy="5907145"/>
          </a:xfrm>
          <a:custGeom>
            <a:avLst/>
            <a:gdLst>
              <a:gd name="connsiteX0" fmla="*/ 451126 w 10151268"/>
              <a:gd name="connsiteY0" fmla="*/ 0 h 5907145"/>
              <a:gd name="connsiteX1" fmla="*/ 9492972 w 10151268"/>
              <a:gd name="connsiteY1" fmla="*/ 0 h 5907145"/>
              <a:gd name="connsiteX2" fmla="*/ 9492972 w 10151268"/>
              <a:gd name="connsiteY2" fmla="*/ 0 h 5907145"/>
              <a:gd name="connsiteX3" fmla="*/ 10014466 w 10151268"/>
              <a:gd name="connsiteY3" fmla="*/ 0 h 5907145"/>
              <a:gd name="connsiteX4" fmla="*/ 10151268 w 10151268"/>
              <a:gd name="connsiteY4" fmla="*/ 136802 h 5907145"/>
              <a:gd name="connsiteX5" fmla="*/ 10151268 w 10151268"/>
              <a:gd name="connsiteY5" fmla="*/ 529708 h 5907145"/>
              <a:gd name="connsiteX6" fmla="*/ 10151268 w 10151268"/>
              <a:gd name="connsiteY6" fmla="*/ 683993 h 5907145"/>
              <a:gd name="connsiteX7" fmla="*/ 10151268 w 10151268"/>
              <a:gd name="connsiteY7" fmla="*/ 5223152 h 5907145"/>
              <a:gd name="connsiteX8" fmla="*/ 10151268 w 10151268"/>
              <a:gd name="connsiteY8" fmla="*/ 5378819 h 5907145"/>
              <a:gd name="connsiteX9" fmla="*/ 10151268 w 10151268"/>
              <a:gd name="connsiteY9" fmla="*/ 5770343 h 5907145"/>
              <a:gd name="connsiteX10" fmla="*/ 10014466 w 10151268"/>
              <a:gd name="connsiteY10" fmla="*/ 5907145 h 5907145"/>
              <a:gd name="connsiteX11" fmla="*/ 9492972 w 10151268"/>
              <a:gd name="connsiteY11" fmla="*/ 5907145 h 5907145"/>
              <a:gd name="connsiteX12" fmla="*/ 9467275 w 10151268"/>
              <a:gd name="connsiteY12" fmla="*/ 5907145 h 5907145"/>
              <a:gd name="connsiteX13" fmla="*/ 683993 w 10151268"/>
              <a:gd name="connsiteY13" fmla="*/ 5907145 h 5907145"/>
              <a:gd name="connsiteX14" fmla="*/ 451127 w 10151268"/>
              <a:gd name="connsiteY14" fmla="*/ 5907145 h 5907145"/>
              <a:gd name="connsiteX15" fmla="*/ 136802 w 10151268"/>
              <a:gd name="connsiteY15" fmla="*/ 5907145 h 5907145"/>
              <a:gd name="connsiteX16" fmla="*/ 0 w 10151268"/>
              <a:gd name="connsiteY16" fmla="*/ 5770343 h 5907145"/>
              <a:gd name="connsiteX17" fmla="*/ 0 w 10151268"/>
              <a:gd name="connsiteY17" fmla="*/ 5223152 h 5907145"/>
              <a:gd name="connsiteX18" fmla="*/ 0 w 10151268"/>
              <a:gd name="connsiteY18" fmla="*/ 5223151 h 5907145"/>
              <a:gd name="connsiteX19" fmla="*/ 0 w 10151268"/>
              <a:gd name="connsiteY19" fmla="*/ 529709 h 5907145"/>
              <a:gd name="connsiteX20" fmla="*/ 0 w 10151268"/>
              <a:gd name="connsiteY20" fmla="*/ 529708 h 5907145"/>
              <a:gd name="connsiteX21" fmla="*/ 0 w 10151268"/>
              <a:gd name="connsiteY21" fmla="*/ 136803 h 5907145"/>
              <a:gd name="connsiteX22" fmla="*/ 136802 w 10151268"/>
              <a:gd name="connsiteY22" fmla="*/ 1 h 5907145"/>
              <a:gd name="connsiteX23" fmla="*/ 451124 w 10151268"/>
              <a:gd name="connsiteY23" fmla="*/ 1 h 5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51268" h="5907145">
                <a:moveTo>
                  <a:pt x="451126" y="0"/>
                </a:moveTo>
                <a:lnTo>
                  <a:pt x="9492972" y="0"/>
                </a:lnTo>
                <a:lnTo>
                  <a:pt x="9492972" y="0"/>
                </a:lnTo>
                <a:lnTo>
                  <a:pt x="10014466" y="0"/>
                </a:lnTo>
                <a:cubicBezTo>
                  <a:pt x="10090020" y="0"/>
                  <a:pt x="10151268" y="61248"/>
                  <a:pt x="10151268" y="136802"/>
                </a:cubicBezTo>
                <a:lnTo>
                  <a:pt x="10151268" y="529708"/>
                </a:lnTo>
                <a:lnTo>
                  <a:pt x="10151268" y="683993"/>
                </a:lnTo>
                <a:lnTo>
                  <a:pt x="10151268" y="5223152"/>
                </a:lnTo>
                <a:lnTo>
                  <a:pt x="10151268" y="5378819"/>
                </a:lnTo>
                <a:lnTo>
                  <a:pt x="10151268" y="5770343"/>
                </a:lnTo>
                <a:cubicBezTo>
                  <a:pt x="10151268" y="5845897"/>
                  <a:pt x="10090020" y="5907145"/>
                  <a:pt x="10014466" y="5907145"/>
                </a:cubicBezTo>
                <a:lnTo>
                  <a:pt x="9492972" y="5907145"/>
                </a:lnTo>
                <a:lnTo>
                  <a:pt x="9467275" y="5907145"/>
                </a:lnTo>
                <a:lnTo>
                  <a:pt x="683993" y="5907145"/>
                </a:lnTo>
                <a:lnTo>
                  <a:pt x="451127" y="5907145"/>
                </a:lnTo>
                <a:lnTo>
                  <a:pt x="136802" y="5907145"/>
                </a:lnTo>
                <a:cubicBezTo>
                  <a:pt x="61248" y="5907145"/>
                  <a:pt x="0" y="5845897"/>
                  <a:pt x="0" y="5770343"/>
                </a:cubicBezTo>
                <a:lnTo>
                  <a:pt x="0" y="5223152"/>
                </a:lnTo>
                <a:lnTo>
                  <a:pt x="0" y="5223151"/>
                </a:lnTo>
                <a:lnTo>
                  <a:pt x="0" y="529709"/>
                </a:lnTo>
                <a:lnTo>
                  <a:pt x="0" y="529708"/>
                </a:lnTo>
                <a:lnTo>
                  <a:pt x="0" y="136803"/>
                </a:lnTo>
                <a:cubicBezTo>
                  <a:pt x="0" y="61249"/>
                  <a:pt x="61248" y="1"/>
                  <a:pt x="136802" y="1"/>
                </a:cubicBezTo>
                <a:lnTo>
                  <a:pt x="451124"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 name="Titel 1">
            <a:extLst>
              <a:ext uri="{FF2B5EF4-FFF2-40B4-BE49-F238E27FC236}">
                <a16:creationId xmlns:a16="http://schemas.microsoft.com/office/drawing/2014/main" id="{9412BE47-47D3-5F47-895E-87B422FF0F48}"/>
              </a:ext>
            </a:extLst>
          </p:cNvPr>
          <p:cNvSpPr>
            <a:spLocks noGrp="1"/>
          </p:cNvSpPr>
          <p:nvPr>
            <p:ph type="title" hasCustomPrompt="1"/>
          </p:nvPr>
        </p:nvSpPr>
        <p:spPr>
          <a:xfrm>
            <a:off x="1447800" y="1455429"/>
            <a:ext cx="8003381" cy="3316596"/>
          </a:xfrm>
        </p:spPr>
        <p:txBody>
          <a:bodyPr anchor="t">
            <a:normAutofit/>
          </a:bodyPr>
          <a:lstStyle>
            <a:lvl1pPr>
              <a:lnSpc>
                <a:spcPts val="6000"/>
              </a:lnSpc>
              <a:defRPr sz="6500" b="0">
                <a:solidFill>
                  <a:schemeClr val="bg1"/>
                </a:solidFill>
                <a:latin typeface="+mn-lt"/>
              </a:defRPr>
            </a:lvl1pPr>
          </a:lstStyle>
          <a:p>
            <a:r>
              <a:rPr lang="nl-NL" dirty="0"/>
              <a:t>Klikken om</a:t>
            </a:r>
            <a:br>
              <a:rPr lang="nl-NL" dirty="0"/>
            </a:br>
            <a:r>
              <a:rPr lang="nl-NL" dirty="0"/>
              <a:t>een lange quote</a:t>
            </a:r>
            <a:br>
              <a:rPr lang="nl-NL" dirty="0"/>
            </a:br>
            <a:r>
              <a:rPr lang="nl-NL" dirty="0"/>
              <a:t>toe te voegen</a:t>
            </a:r>
            <a:endParaRPr lang="nl-BE" dirty="0"/>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11" name="Titel 1">
            <a:extLst>
              <a:ext uri="{FF2B5EF4-FFF2-40B4-BE49-F238E27FC236}">
                <a16:creationId xmlns:a16="http://schemas.microsoft.com/office/drawing/2014/main" id="{08E29F0F-1C94-534C-BECB-3BD7434FF5DB}"/>
              </a:ext>
            </a:extLst>
          </p:cNvPr>
          <p:cNvSpPr txBox="1">
            <a:spLocks/>
          </p:cNvSpPr>
          <p:nvPr userDrawn="1"/>
        </p:nvSpPr>
        <p:spPr>
          <a:xfrm>
            <a:off x="1447800" y="4893472"/>
            <a:ext cx="8003381" cy="771524"/>
          </a:xfrm>
          <a:prstGeom prst="rect">
            <a:avLst/>
          </a:prstGeom>
        </p:spPr>
        <p:txBody>
          <a:bodyPr vert="horz" lIns="91440" tIns="45720" rIns="91440" bIns="45720" rtlCol="0" anchor="b">
            <a:noAutofit/>
          </a:bodyPr>
          <a:lstStyle>
            <a:lvl1pPr algn="l" defTabSz="914400" rtl="0" eaLnBrk="1" latinLnBrk="0" hangingPunct="1">
              <a:lnSpc>
                <a:spcPts val="6000"/>
              </a:lnSpc>
              <a:spcBef>
                <a:spcPct val="0"/>
              </a:spcBef>
              <a:buNone/>
              <a:defRPr sz="6500" b="0" kern="1200">
                <a:solidFill>
                  <a:schemeClr val="bg1"/>
                </a:solidFill>
                <a:latin typeface="+mn-lt"/>
                <a:ea typeface="+mj-ea"/>
                <a:cs typeface="+mj-cs"/>
              </a:defRPr>
            </a:lvl1pPr>
          </a:lstStyle>
          <a:p>
            <a:pPr algn="r"/>
            <a:r>
              <a:rPr lang="nl-NL" sz="4200" b="1" dirty="0"/>
              <a:t>leuk.</a:t>
            </a:r>
            <a:endParaRPr lang="nl-BE" sz="4200" b="1" dirty="0"/>
          </a:p>
        </p:txBody>
      </p:sp>
    </p:spTree>
    <p:extLst>
      <p:ext uri="{BB962C8B-B14F-4D97-AF65-F5344CB8AC3E}">
        <p14:creationId xmlns:p14="http://schemas.microsoft.com/office/powerpoint/2010/main" val="2256032084"/>
      </p:ext>
    </p:extLst>
  </p:cSld>
  <p:clrMapOvr>
    <a:masterClrMapping/>
  </p:clrMapOvr>
  <p:extLst mod="1">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15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L en afbeelding R - simpel.">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A2E1CDC9-647A-3742-97DB-0E4CF20C6944}"/>
              </a:ext>
            </a:extLst>
          </p:cNvPr>
          <p:cNvSpPr/>
          <p:nvPr userDrawn="1"/>
        </p:nvSpPr>
        <p:spPr>
          <a:xfrm flipH="1">
            <a:off x="578571" y="491668"/>
            <a:ext cx="5872777" cy="5945636"/>
          </a:xfrm>
          <a:custGeom>
            <a:avLst/>
            <a:gdLst>
              <a:gd name="connsiteX0" fmla="*/ 5635295 w 5872777"/>
              <a:gd name="connsiteY0" fmla="*/ 0 h 5945636"/>
              <a:gd name="connsiteX1" fmla="*/ 3257003 w 5872777"/>
              <a:gd name="connsiteY1" fmla="*/ 0 h 5945636"/>
              <a:gd name="connsiteX2" fmla="*/ 3257003 w 5872777"/>
              <a:gd name="connsiteY2" fmla="*/ 0 h 5945636"/>
              <a:gd name="connsiteX3" fmla="*/ 2615774 w 5872777"/>
              <a:gd name="connsiteY3" fmla="*/ 0 h 5945636"/>
              <a:gd name="connsiteX4" fmla="*/ 1901976 w 5872777"/>
              <a:gd name="connsiteY4" fmla="*/ 0 h 5945636"/>
              <a:gd name="connsiteX5" fmla="*/ 237482 w 5872777"/>
              <a:gd name="connsiteY5" fmla="*/ 0 h 5945636"/>
              <a:gd name="connsiteX6" fmla="*/ 237482 w 5872777"/>
              <a:gd name="connsiteY6" fmla="*/ 1 h 5945636"/>
              <a:gd name="connsiteX7" fmla="*/ 136802 w 5872777"/>
              <a:gd name="connsiteY7" fmla="*/ 1 h 5945636"/>
              <a:gd name="connsiteX8" fmla="*/ 0 w 5872777"/>
              <a:gd name="connsiteY8" fmla="*/ 136803 h 5945636"/>
              <a:gd name="connsiteX9" fmla="*/ 0 w 5872777"/>
              <a:gd name="connsiteY9" fmla="*/ 604895 h 5945636"/>
              <a:gd name="connsiteX10" fmla="*/ 0 w 5872777"/>
              <a:gd name="connsiteY10" fmla="*/ 683994 h 5945636"/>
              <a:gd name="connsiteX11" fmla="*/ 0 w 5872777"/>
              <a:gd name="connsiteY11" fmla="*/ 5261643 h 5945636"/>
              <a:gd name="connsiteX12" fmla="*/ 0 w 5872777"/>
              <a:gd name="connsiteY12" fmla="*/ 5719820 h 5945636"/>
              <a:gd name="connsiteX13" fmla="*/ 0 w 5872777"/>
              <a:gd name="connsiteY13" fmla="*/ 5808834 h 5945636"/>
              <a:gd name="connsiteX14" fmla="*/ 136802 w 5872777"/>
              <a:gd name="connsiteY14" fmla="*/ 5945636 h 5945636"/>
              <a:gd name="connsiteX15" fmla="*/ 683993 w 5872777"/>
              <a:gd name="connsiteY15" fmla="*/ 5945636 h 5945636"/>
              <a:gd name="connsiteX16" fmla="*/ 697714 w 5872777"/>
              <a:gd name="connsiteY16" fmla="*/ 5942866 h 5945636"/>
              <a:gd name="connsiteX17" fmla="*/ 1787576 w 5872777"/>
              <a:gd name="connsiteY17" fmla="*/ 5942866 h 5945636"/>
              <a:gd name="connsiteX18" fmla="*/ 1801296 w 5872777"/>
              <a:gd name="connsiteY18" fmla="*/ 5945636 h 5945636"/>
              <a:gd name="connsiteX19" fmla="*/ 2348487 w 5872777"/>
              <a:gd name="connsiteY19" fmla="*/ 5945636 h 5945636"/>
              <a:gd name="connsiteX20" fmla="*/ 2362208 w 5872777"/>
              <a:gd name="connsiteY20" fmla="*/ 5942866 h 5945636"/>
              <a:gd name="connsiteX21" fmla="*/ 2615774 w 5872777"/>
              <a:gd name="connsiteY21" fmla="*/ 5942866 h 5945636"/>
              <a:gd name="connsiteX22" fmla="*/ 3257003 w 5872777"/>
              <a:gd name="connsiteY22" fmla="*/ 5942866 h 5945636"/>
              <a:gd name="connsiteX23" fmla="*/ 4280268 w 5872777"/>
              <a:gd name="connsiteY23" fmla="*/ 5942866 h 5945636"/>
              <a:gd name="connsiteX24" fmla="*/ 5175063 w 5872777"/>
              <a:gd name="connsiteY24" fmla="*/ 5942866 h 5945636"/>
              <a:gd name="connsiteX25" fmla="*/ 5188784 w 5872777"/>
              <a:gd name="connsiteY25" fmla="*/ 5945636 h 5945636"/>
              <a:gd name="connsiteX26" fmla="*/ 5735975 w 5872777"/>
              <a:gd name="connsiteY26" fmla="*/ 5945636 h 5945636"/>
              <a:gd name="connsiteX27" fmla="*/ 5872777 w 5872777"/>
              <a:gd name="connsiteY27" fmla="*/ 5808834 h 5945636"/>
              <a:gd name="connsiteX28" fmla="*/ 5872777 w 5872777"/>
              <a:gd name="connsiteY28" fmla="*/ 5719820 h 5945636"/>
              <a:gd name="connsiteX29" fmla="*/ 5872777 w 5872777"/>
              <a:gd name="connsiteY29" fmla="*/ 5261643 h 5945636"/>
              <a:gd name="connsiteX30" fmla="*/ 5872777 w 5872777"/>
              <a:gd name="connsiteY30" fmla="*/ 683994 h 5945636"/>
              <a:gd name="connsiteX31" fmla="*/ 5872777 w 5872777"/>
              <a:gd name="connsiteY31" fmla="*/ 604895 h 5945636"/>
              <a:gd name="connsiteX32" fmla="*/ 5872777 w 5872777"/>
              <a:gd name="connsiteY32" fmla="*/ 136803 h 5945636"/>
              <a:gd name="connsiteX33" fmla="*/ 5735975 w 5872777"/>
              <a:gd name="connsiteY33" fmla="*/ 1 h 5945636"/>
              <a:gd name="connsiteX34" fmla="*/ 5635295 w 5872777"/>
              <a:gd name="connsiteY34"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72777" h="5945636">
                <a:moveTo>
                  <a:pt x="5635295" y="0"/>
                </a:moveTo>
                <a:lnTo>
                  <a:pt x="3257003" y="0"/>
                </a:lnTo>
                <a:lnTo>
                  <a:pt x="3257003" y="0"/>
                </a:lnTo>
                <a:lnTo>
                  <a:pt x="2615774" y="0"/>
                </a:lnTo>
                <a:lnTo>
                  <a:pt x="1901976" y="0"/>
                </a:lnTo>
                <a:lnTo>
                  <a:pt x="237482" y="0"/>
                </a:lnTo>
                <a:lnTo>
                  <a:pt x="237482" y="1"/>
                </a:lnTo>
                <a:lnTo>
                  <a:pt x="136802" y="1"/>
                </a:lnTo>
                <a:cubicBezTo>
                  <a:pt x="61248" y="1"/>
                  <a:pt x="0" y="61249"/>
                  <a:pt x="0" y="136803"/>
                </a:cubicBezTo>
                <a:lnTo>
                  <a:pt x="0" y="604895"/>
                </a:lnTo>
                <a:lnTo>
                  <a:pt x="0" y="683994"/>
                </a:lnTo>
                <a:lnTo>
                  <a:pt x="0" y="5261643"/>
                </a:lnTo>
                <a:lnTo>
                  <a:pt x="0" y="5719820"/>
                </a:lnTo>
                <a:lnTo>
                  <a:pt x="0" y="5808834"/>
                </a:lnTo>
                <a:cubicBezTo>
                  <a:pt x="0" y="5884388"/>
                  <a:pt x="61248" y="5945636"/>
                  <a:pt x="136802" y="5945636"/>
                </a:cubicBezTo>
                <a:lnTo>
                  <a:pt x="683993" y="5945636"/>
                </a:lnTo>
                <a:lnTo>
                  <a:pt x="697714" y="5942866"/>
                </a:lnTo>
                <a:lnTo>
                  <a:pt x="1787576" y="5942866"/>
                </a:lnTo>
                <a:lnTo>
                  <a:pt x="1801296" y="5945636"/>
                </a:lnTo>
                <a:lnTo>
                  <a:pt x="2348487" y="5945636"/>
                </a:lnTo>
                <a:lnTo>
                  <a:pt x="2362208" y="5942866"/>
                </a:lnTo>
                <a:lnTo>
                  <a:pt x="2615774" y="5942866"/>
                </a:lnTo>
                <a:lnTo>
                  <a:pt x="3257003" y="5942866"/>
                </a:lnTo>
                <a:lnTo>
                  <a:pt x="4280268" y="5942866"/>
                </a:lnTo>
                <a:lnTo>
                  <a:pt x="5175063" y="5942866"/>
                </a:lnTo>
                <a:lnTo>
                  <a:pt x="5188784" y="5945636"/>
                </a:lnTo>
                <a:lnTo>
                  <a:pt x="5735975" y="5945636"/>
                </a:lnTo>
                <a:cubicBezTo>
                  <a:pt x="5811529" y="5945636"/>
                  <a:pt x="5872777" y="5884388"/>
                  <a:pt x="5872777" y="5808834"/>
                </a:cubicBezTo>
                <a:lnTo>
                  <a:pt x="5872777" y="5719820"/>
                </a:lnTo>
                <a:lnTo>
                  <a:pt x="5872777" y="5261643"/>
                </a:lnTo>
                <a:lnTo>
                  <a:pt x="5872777" y="683994"/>
                </a:lnTo>
                <a:lnTo>
                  <a:pt x="5872777" y="604895"/>
                </a:lnTo>
                <a:lnTo>
                  <a:pt x="5872777" y="136803"/>
                </a:lnTo>
                <a:cubicBezTo>
                  <a:pt x="5872777" y="61249"/>
                  <a:pt x="5811529" y="1"/>
                  <a:pt x="5735975" y="1"/>
                </a:cubicBezTo>
                <a:lnTo>
                  <a:pt x="5635295"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 name="Titel 1">
            <a:extLst>
              <a:ext uri="{FF2B5EF4-FFF2-40B4-BE49-F238E27FC236}">
                <a16:creationId xmlns:a16="http://schemas.microsoft.com/office/drawing/2014/main" id="{9412BE47-47D3-5F47-895E-87B422FF0F48}"/>
              </a:ext>
            </a:extLst>
          </p:cNvPr>
          <p:cNvSpPr>
            <a:spLocks noGrp="1"/>
          </p:cNvSpPr>
          <p:nvPr>
            <p:ph type="title" hasCustomPrompt="1"/>
          </p:nvPr>
        </p:nvSpPr>
        <p:spPr>
          <a:xfrm>
            <a:off x="1322987" y="1455429"/>
            <a:ext cx="4478275" cy="3137995"/>
          </a:xfrm>
        </p:spPr>
        <p:txBody>
          <a:bodyPr anchor="t">
            <a:normAutofit/>
          </a:bodyPr>
          <a:lstStyle>
            <a:lvl1pPr>
              <a:lnSpc>
                <a:spcPts val="6000"/>
              </a:lnSpc>
              <a:defRPr sz="6500" b="0">
                <a:solidFill>
                  <a:schemeClr val="bg1"/>
                </a:solidFill>
                <a:latin typeface="+mn-lt"/>
              </a:defRPr>
            </a:lvl1pPr>
          </a:lstStyle>
          <a:p>
            <a:r>
              <a:rPr lang="nl-NL" dirty="0"/>
              <a:t>Klikken </a:t>
            </a:r>
            <a:br>
              <a:rPr lang="nl-NL" dirty="0"/>
            </a:br>
            <a:r>
              <a:rPr lang="nl-NL" dirty="0"/>
              <a:t>om een quote toe</a:t>
            </a:r>
            <a:br>
              <a:rPr lang="nl-NL" dirty="0"/>
            </a:br>
            <a:r>
              <a:rPr lang="nl-NL" dirty="0"/>
              <a:t>te voegen</a:t>
            </a:r>
            <a:endParaRPr lang="nl-BE" dirty="0"/>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11" name="Titel 1">
            <a:extLst>
              <a:ext uri="{FF2B5EF4-FFF2-40B4-BE49-F238E27FC236}">
                <a16:creationId xmlns:a16="http://schemas.microsoft.com/office/drawing/2014/main" id="{08E29F0F-1C94-534C-BECB-3BD7434FF5DB}"/>
              </a:ext>
            </a:extLst>
          </p:cNvPr>
          <p:cNvSpPr txBox="1">
            <a:spLocks/>
          </p:cNvSpPr>
          <p:nvPr userDrawn="1"/>
        </p:nvSpPr>
        <p:spPr>
          <a:xfrm>
            <a:off x="1322987" y="4893472"/>
            <a:ext cx="4478275" cy="771524"/>
          </a:xfrm>
          <a:prstGeom prst="rect">
            <a:avLst/>
          </a:prstGeom>
        </p:spPr>
        <p:txBody>
          <a:bodyPr vert="horz" lIns="91440" tIns="45720" rIns="91440" bIns="45720" rtlCol="0" anchor="b">
            <a:noAutofit/>
          </a:bodyPr>
          <a:lstStyle>
            <a:lvl1pPr algn="l" defTabSz="914400" rtl="0" eaLnBrk="1" latinLnBrk="0" hangingPunct="1">
              <a:lnSpc>
                <a:spcPts val="6000"/>
              </a:lnSpc>
              <a:spcBef>
                <a:spcPct val="0"/>
              </a:spcBef>
              <a:buNone/>
              <a:defRPr sz="6500" b="0" kern="1200">
                <a:solidFill>
                  <a:schemeClr val="bg1"/>
                </a:solidFill>
                <a:latin typeface="+mn-lt"/>
                <a:ea typeface="+mj-ea"/>
                <a:cs typeface="+mj-cs"/>
              </a:defRPr>
            </a:lvl1pPr>
          </a:lstStyle>
          <a:p>
            <a:pPr algn="r"/>
            <a:r>
              <a:rPr lang="nl-NL" sz="4200" b="1" dirty="0"/>
              <a:t>simpel.</a:t>
            </a:r>
            <a:endParaRPr lang="nl-BE" sz="4200" b="1" dirty="0"/>
          </a:p>
        </p:txBody>
      </p:sp>
      <p:sp>
        <p:nvSpPr>
          <p:cNvPr id="15" name="Tijdelijke aanduiding voor afbeelding 14">
            <a:extLst>
              <a:ext uri="{FF2B5EF4-FFF2-40B4-BE49-F238E27FC236}">
                <a16:creationId xmlns:a16="http://schemas.microsoft.com/office/drawing/2014/main" id="{B19CC763-4143-0147-BC5B-0FD17EBB2ED4}"/>
              </a:ext>
            </a:extLst>
          </p:cNvPr>
          <p:cNvSpPr>
            <a:spLocks noGrp="1"/>
          </p:cNvSpPr>
          <p:nvPr>
            <p:ph type="pic" sz="quarter" idx="12" hasCustomPrompt="1"/>
          </p:nvPr>
        </p:nvSpPr>
        <p:spPr>
          <a:xfrm>
            <a:off x="6828810" y="491668"/>
            <a:ext cx="3916004" cy="5945636"/>
          </a:xfrm>
          <a:custGeom>
            <a:avLst/>
            <a:gdLst>
              <a:gd name="connsiteX0" fmla="*/ 237482 w 3916004"/>
              <a:gd name="connsiteY0" fmla="*/ 0 h 5945636"/>
              <a:gd name="connsiteX1" fmla="*/ 1300230 w 3916004"/>
              <a:gd name="connsiteY1" fmla="*/ 0 h 5945636"/>
              <a:gd name="connsiteX2" fmla="*/ 2615774 w 3916004"/>
              <a:gd name="connsiteY2" fmla="*/ 0 h 5945636"/>
              <a:gd name="connsiteX3" fmla="*/ 3678522 w 3916004"/>
              <a:gd name="connsiteY3" fmla="*/ 0 h 5945636"/>
              <a:gd name="connsiteX4" fmla="*/ 3678522 w 3916004"/>
              <a:gd name="connsiteY4" fmla="*/ 1 h 5945636"/>
              <a:gd name="connsiteX5" fmla="*/ 3779202 w 3916004"/>
              <a:gd name="connsiteY5" fmla="*/ 1 h 5945636"/>
              <a:gd name="connsiteX6" fmla="*/ 3916004 w 3916004"/>
              <a:gd name="connsiteY6" fmla="*/ 136803 h 5945636"/>
              <a:gd name="connsiteX7" fmla="*/ 3916004 w 3916004"/>
              <a:gd name="connsiteY7" fmla="*/ 604895 h 5945636"/>
              <a:gd name="connsiteX8" fmla="*/ 3916004 w 3916004"/>
              <a:gd name="connsiteY8" fmla="*/ 683994 h 5945636"/>
              <a:gd name="connsiteX9" fmla="*/ 3916004 w 3916004"/>
              <a:gd name="connsiteY9" fmla="*/ 5261643 h 5945636"/>
              <a:gd name="connsiteX10" fmla="*/ 3916004 w 3916004"/>
              <a:gd name="connsiteY10" fmla="*/ 5719820 h 5945636"/>
              <a:gd name="connsiteX11" fmla="*/ 3916004 w 3916004"/>
              <a:gd name="connsiteY11" fmla="*/ 5808834 h 5945636"/>
              <a:gd name="connsiteX12" fmla="*/ 3779202 w 3916004"/>
              <a:gd name="connsiteY12" fmla="*/ 5945636 h 5945636"/>
              <a:gd name="connsiteX13" fmla="*/ 3232011 w 3916004"/>
              <a:gd name="connsiteY13" fmla="*/ 5945636 h 5945636"/>
              <a:gd name="connsiteX14" fmla="*/ 3218290 w 3916004"/>
              <a:gd name="connsiteY14" fmla="*/ 5942866 h 5945636"/>
              <a:gd name="connsiteX15" fmla="*/ 2615774 w 3916004"/>
              <a:gd name="connsiteY15" fmla="*/ 5942866 h 5945636"/>
              <a:gd name="connsiteX16" fmla="*/ 1300230 w 3916004"/>
              <a:gd name="connsiteY16" fmla="*/ 5942866 h 5945636"/>
              <a:gd name="connsiteX17" fmla="*/ 697714 w 3916004"/>
              <a:gd name="connsiteY17" fmla="*/ 5942866 h 5945636"/>
              <a:gd name="connsiteX18" fmla="*/ 683993 w 3916004"/>
              <a:gd name="connsiteY18" fmla="*/ 5945636 h 5945636"/>
              <a:gd name="connsiteX19" fmla="*/ 136802 w 3916004"/>
              <a:gd name="connsiteY19" fmla="*/ 5945636 h 5945636"/>
              <a:gd name="connsiteX20" fmla="*/ 0 w 3916004"/>
              <a:gd name="connsiteY20" fmla="*/ 5808834 h 5945636"/>
              <a:gd name="connsiteX21" fmla="*/ 0 w 3916004"/>
              <a:gd name="connsiteY21" fmla="*/ 5719820 h 5945636"/>
              <a:gd name="connsiteX22" fmla="*/ 0 w 3916004"/>
              <a:gd name="connsiteY22" fmla="*/ 5261643 h 5945636"/>
              <a:gd name="connsiteX23" fmla="*/ 0 w 3916004"/>
              <a:gd name="connsiteY23" fmla="*/ 683994 h 5945636"/>
              <a:gd name="connsiteX24" fmla="*/ 0 w 3916004"/>
              <a:gd name="connsiteY24" fmla="*/ 604895 h 5945636"/>
              <a:gd name="connsiteX25" fmla="*/ 0 w 3916004"/>
              <a:gd name="connsiteY25" fmla="*/ 136803 h 5945636"/>
              <a:gd name="connsiteX26" fmla="*/ 136802 w 3916004"/>
              <a:gd name="connsiteY26" fmla="*/ 1 h 5945636"/>
              <a:gd name="connsiteX27" fmla="*/ 237482 w 3916004"/>
              <a:gd name="connsiteY27"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16004" h="5945636">
                <a:moveTo>
                  <a:pt x="237482" y="0"/>
                </a:moveTo>
                <a:lnTo>
                  <a:pt x="1300230" y="0"/>
                </a:lnTo>
                <a:lnTo>
                  <a:pt x="2615774" y="0"/>
                </a:lnTo>
                <a:lnTo>
                  <a:pt x="3678522" y="0"/>
                </a:lnTo>
                <a:lnTo>
                  <a:pt x="3678522" y="1"/>
                </a:lnTo>
                <a:lnTo>
                  <a:pt x="3779202" y="1"/>
                </a:lnTo>
                <a:cubicBezTo>
                  <a:pt x="3854756" y="1"/>
                  <a:pt x="3916004" y="61249"/>
                  <a:pt x="3916004" y="136803"/>
                </a:cubicBezTo>
                <a:lnTo>
                  <a:pt x="3916004" y="604895"/>
                </a:lnTo>
                <a:lnTo>
                  <a:pt x="3916004" y="683994"/>
                </a:lnTo>
                <a:lnTo>
                  <a:pt x="3916004" y="5261643"/>
                </a:lnTo>
                <a:lnTo>
                  <a:pt x="3916004" y="5719820"/>
                </a:lnTo>
                <a:lnTo>
                  <a:pt x="3916004" y="5808834"/>
                </a:lnTo>
                <a:cubicBezTo>
                  <a:pt x="3916004" y="5884388"/>
                  <a:pt x="3854756" y="5945636"/>
                  <a:pt x="3779202" y="5945636"/>
                </a:cubicBezTo>
                <a:lnTo>
                  <a:pt x="3232011" y="5945636"/>
                </a:lnTo>
                <a:lnTo>
                  <a:pt x="3218290" y="5942866"/>
                </a:lnTo>
                <a:lnTo>
                  <a:pt x="2615774" y="5942866"/>
                </a:lnTo>
                <a:lnTo>
                  <a:pt x="1300230" y="5942866"/>
                </a:lnTo>
                <a:lnTo>
                  <a:pt x="697714" y="5942866"/>
                </a:lnTo>
                <a:lnTo>
                  <a:pt x="683993" y="5945636"/>
                </a:lnTo>
                <a:lnTo>
                  <a:pt x="136802" y="5945636"/>
                </a:lnTo>
                <a:cubicBezTo>
                  <a:pt x="61248" y="5945636"/>
                  <a:pt x="0" y="5884388"/>
                  <a:pt x="0" y="5808834"/>
                </a:cubicBezTo>
                <a:lnTo>
                  <a:pt x="0" y="5719820"/>
                </a:lnTo>
                <a:lnTo>
                  <a:pt x="0" y="5261643"/>
                </a:lnTo>
                <a:lnTo>
                  <a:pt x="0" y="683994"/>
                </a:lnTo>
                <a:lnTo>
                  <a:pt x="0" y="604895"/>
                </a:lnTo>
                <a:lnTo>
                  <a:pt x="0" y="136803"/>
                </a:lnTo>
                <a:cubicBezTo>
                  <a:pt x="0" y="61249"/>
                  <a:pt x="61248" y="1"/>
                  <a:pt x="136802" y="1"/>
                </a:cubicBezTo>
                <a:lnTo>
                  <a:pt x="237482" y="1"/>
                </a:lnTo>
                <a:close/>
              </a:path>
            </a:pathLst>
          </a:custGeom>
        </p:spPr>
        <p:txBody>
          <a:bodyPr wrap="square" anchor="ctr">
            <a:noAutofit/>
          </a:bodyPr>
          <a:lstStyle>
            <a:lvl1pPr marL="0" indent="0" algn="ctr">
              <a:buFontTx/>
              <a:buNone/>
              <a:defRPr sz="1500"/>
            </a:lvl1pPr>
          </a:lstStyle>
          <a:p>
            <a:r>
              <a:rPr lang="nl-BE" dirty="0"/>
              <a:t>Klikken om een afbeelding</a:t>
            </a:r>
            <a:br>
              <a:rPr lang="nl-BE" dirty="0"/>
            </a:br>
            <a:r>
              <a:rPr lang="nl-BE" dirty="0"/>
              <a:t>toe te voegen</a:t>
            </a:r>
          </a:p>
        </p:txBody>
      </p:sp>
    </p:spTree>
    <p:extLst>
      <p:ext uri="{BB962C8B-B14F-4D97-AF65-F5344CB8AC3E}">
        <p14:creationId xmlns:p14="http://schemas.microsoft.com/office/powerpoint/2010/main" val="409788064"/>
      </p:ext>
    </p:extLst>
  </p:cSld>
  <p:clrMapOvr>
    <a:masterClrMapping/>
  </p:clrMapOvr>
  <p:extLst mod="1">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15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L en afbeelding R - slim.">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A2E1CDC9-647A-3742-97DB-0E4CF20C6944}"/>
              </a:ext>
            </a:extLst>
          </p:cNvPr>
          <p:cNvSpPr/>
          <p:nvPr userDrawn="1"/>
        </p:nvSpPr>
        <p:spPr>
          <a:xfrm flipH="1">
            <a:off x="578571" y="491668"/>
            <a:ext cx="5872777" cy="5945636"/>
          </a:xfrm>
          <a:custGeom>
            <a:avLst/>
            <a:gdLst>
              <a:gd name="connsiteX0" fmla="*/ 5635295 w 5872777"/>
              <a:gd name="connsiteY0" fmla="*/ 0 h 5945636"/>
              <a:gd name="connsiteX1" fmla="*/ 3257003 w 5872777"/>
              <a:gd name="connsiteY1" fmla="*/ 0 h 5945636"/>
              <a:gd name="connsiteX2" fmla="*/ 3257003 w 5872777"/>
              <a:gd name="connsiteY2" fmla="*/ 0 h 5945636"/>
              <a:gd name="connsiteX3" fmla="*/ 2615774 w 5872777"/>
              <a:gd name="connsiteY3" fmla="*/ 0 h 5945636"/>
              <a:gd name="connsiteX4" fmla="*/ 1901976 w 5872777"/>
              <a:gd name="connsiteY4" fmla="*/ 0 h 5945636"/>
              <a:gd name="connsiteX5" fmla="*/ 237482 w 5872777"/>
              <a:gd name="connsiteY5" fmla="*/ 0 h 5945636"/>
              <a:gd name="connsiteX6" fmla="*/ 237482 w 5872777"/>
              <a:gd name="connsiteY6" fmla="*/ 1 h 5945636"/>
              <a:gd name="connsiteX7" fmla="*/ 136802 w 5872777"/>
              <a:gd name="connsiteY7" fmla="*/ 1 h 5945636"/>
              <a:gd name="connsiteX8" fmla="*/ 0 w 5872777"/>
              <a:gd name="connsiteY8" fmla="*/ 136803 h 5945636"/>
              <a:gd name="connsiteX9" fmla="*/ 0 w 5872777"/>
              <a:gd name="connsiteY9" fmla="*/ 604895 h 5945636"/>
              <a:gd name="connsiteX10" fmla="*/ 0 w 5872777"/>
              <a:gd name="connsiteY10" fmla="*/ 683994 h 5945636"/>
              <a:gd name="connsiteX11" fmla="*/ 0 w 5872777"/>
              <a:gd name="connsiteY11" fmla="*/ 5261643 h 5945636"/>
              <a:gd name="connsiteX12" fmla="*/ 0 w 5872777"/>
              <a:gd name="connsiteY12" fmla="*/ 5719820 h 5945636"/>
              <a:gd name="connsiteX13" fmla="*/ 0 w 5872777"/>
              <a:gd name="connsiteY13" fmla="*/ 5808834 h 5945636"/>
              <a:gd name="connsiteX14" fmla="*/ 136802 w 5872777"/>
              <a:gd name="connsiteY14" fmla="*/ 5945636 h 5945636"/>
              <a:gd name="connsiteX15" fmla="*/ 683993 w 5872777"/>
              <a:gd name="connsiteY15" fmla="*/ 5945636 h 5945636"/>
              <a:gd name="connsiteX16" fmla="*/ 697714 w 5872777"/>
              <a:gd name="connsiteY16" fmla="*/ 5942866 h 5945636"/>
              <a:gd name="connsiteX17" fmla="*/ 1787576 w 5872777"/>
              <a:gd name="connsiteY17" fmla="*/ 5942866 h 5945636"/>
              <a:gd name="connsiteX18" fmla="*/ 1801296 w 5872777"/>
              <a:gd name="connsiteY18" fmla="*/ 5945636 h 5945636"/>
              <a:gd name="connsiteX19" fmla="*/ 2348487 w 5872777"/>
              <a:gd name="connsiteY19" fmla="*/ 5945636 h 5945636"/>
              <a:gd name="connsiteX20" fmla="*/ 2362208 w 5872777"/>
              <a:gd name="connsiteY20" fmla="*/ 5942866 h 5945636"/>
              <a:gd name="connsiteX21" fmla="*/ 2615774 w 5872777"/>
              <a:gd name="connsiteY21" fmla="*/ 5942866 h 5945636"/>
              <a:gd name="connsiteX22" fmla="*/ 3257003 w 5872777"/>
              <a:gd name="connsiteY22" fmla="*/ 5942866 h 5945636"/>
              <a:gd name="connsiteX23" fmla="*/ 4280268 w 5872777"/>
              <a:gd name="connsiteY23" fmla="*/ 5942866 h 5945636"/>
              <a:gd name="connsiteX24" fmla="*/ 5175063 w 5872777"/>
              <a:gd name="connsiteY24" fmla="*/ 5942866 h 5945636"/>
              <a:gd name="connsiteX25" fmla="*/ 5188784 w 5872777"/>
              <a:gd name="connsiteY25" fmla="*/ 5945636 h 5945636"/>
              <a:gd name="connsiteX26" fmla="*/ 5735975 w 5872777"/>
              <a:gd name="connsiteY26" fmla="*/ 5945636 h 5945636"/>
              <a:gd name="connsiteX27" fmla="*/ 5872777 w 5872777"/>
              <a:gd name="connsiteY27" fmla="*/ 5808834 h 5945636"/>
              <a:gd name="connsiteX28" fmla="*/ 5872777 w 5872777"/>
              <a:gd name="connsiteY28" fmla="*/ 5719820 h 5945636"/>
              <a:gd name="connsiteX29" fmla="*/ 5872777 w 5872777"/>
              <a:gd name="connsiteY29" fmla="*/ 5261643 h 5945636"/>
              <a:gd name="connsiteX30" fmla="*/ 5872777 w 5872777"/>
              <a:gd name="connsiteY30" fmla="*/ 683994 h 5945636"/>
              <a:gd name="connsiteX31" fmla="*/ 5872777 w 5872777"/>
              <a:gd name="connsiteY31" fmla="*/ 604895 h 5945636"/>
              <a:gd name="connsiteX32" fmla="*/ 5872777 w 5872777"/>
              <a:gd name="connsiteY32" fmla="*/ 136803 h 5945636"/>
              <a:gd name="connsiteX33" fmla="*/ 5735975 w 5872777"/>
              <a:gd name="connsiteY33" fmla="*/ 1 h 5945636"/>
              <a:gd name="connsiteX34" fmla="*/ 5635295 w 5872777"/>
              <a:gd name="connsiteY34"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72777" h="5945636">
                <a:moveTo>
                  <a:pt x="5635295" y="0"/>
                </a:moveTo>
                <a:lnTo>
                  <a:pt x="3257003" y="0"/>
                </a:lnTo>
                <a:lnTo>
                  <a:pt x="3257003" y="0"/>
                </a:lnTo>
                <a:lnTo>
                  <a:pt x="2615774" y="0"/>
                </a:lnTo>
                <a:lnTo>
                  <a:pt x="1901976" y="0"/>
                </a:lnTo>
                <a:lnTo>
                  <a:pt x="237482" y="0"/>
                </a:lnTo>
                <a:lnTo>
                  <a:pt x="237482" y="1"/>
                </a:lnTo>
                <a:lnTo>
                  <a:pt x="136802" y="1"/>
                </a:lnTo>
                <a:cubicBezTo>
                  <a:pt x="61248" y="1"/>
                  <a:pt x="0" y="61249"/>
                  <a:pt x="0" y="136803"/>
                </a:cubicBezTo>
                <a:lnTo>
                  <a:pt x="0" y="604895"/>
                </a:lnTo>
                <a:lnTo>
                  <a:pt x="0" y="683994"/>
                </a:lnTo>
                <a:lnTo>
                  <a:pt x="0" y="5261643"/>
                </a:lnTo>
                <a:lnTo>
                  <a:pt x="0" y="5719820"/>
                </a:lnTo>
                <a:lnTo>
                  <a:pt x="0" y="5808834"/>
                </a:lnTo>
                <a:cubicBezTo>
                  <a:pt x="0" y="5884388"/>
                  <a:pt x="61248" y="5945636"/>
                  <a:pt x="136802" y="5945636"/>
                </a:cubicBezTo>
                <a:lnTo>
                  <a:pt x="683993" y="5945636"/>
                </a:lnTo>
                <a:lnTo>
                  <a:pt x="697714" y="5942866"/>
                </a:lnTo>
                <a:lnTo>
                  <a:pt x="1787576" y="5942866"/>
                </a:lnTo>
                <a:lnTo>
                  <a:pt x="1801296" y="5945636"/>
                </a:lnTo>
                <a:lnTo>
                  <a:pt x="2348487" y="5945636"/>
                </a:lnTo>
                <a:lnTo>
                  <a:pt x="2362208" y="5942866"/>
                </a:lnTo>
                <a:lnTo>
                  <a:pt x="2615774" y="5942866"/>
                </a:lnTo>
                <a:lnTo>
                  <a:pt x="3257003" y="5942866"/>
                </a:lnTo>
                <a:lnTo>
                  <a:pt x="4280268" y="5942866"/>
                </a:lnTo>
                <a:lnTo>
                  <a:pt x="5175063" y="5942866"/>
                </a:lnTo>
                <a:lnTo>
                  <a:pt x="5188784" y="5945636"/>
                </a:lnTo>
                <a:lnTo>
                  <a:pt x="5735975" y="5945636"/>
                </a:lnTo>
                <a:cubicBezTo>
                  <a:pt x="5811529" y="5945636"/>
                  <a:pt x="5872777" y="5884388"/>
                  <a:pt x="5872777" y="5808834"/>
                </a:cubicBezTo>
                <a:lnTo>
                  <a:pt x="5872777" y="5719820"/>
                </a:lnTo>
                <a:lnTo>
                  <a:pt x="5872777" y="5261643"/>
                </a:lnTo>
                <a:lnTo>
                  <a:pt x="5872777" y="683994"/>
                </a:lnTo>
                <a:lnTo>
                  <a:pt x="5872777" y="604895"/>
                </a:lnTo>
                <a:lnTo>
                  <a:pt x="5872777" y="136803"/>
                </a:lnTo>
                <a:cubicBezTo>
                  <a:pt x="5872777" y="61249"/>
                  <a:pt x="5811529" y="1"/>
                  <a:pt x="5735975" y="1"/>
                </a:cubicBezTo>
                <a:lnTo>
                  <a:pt x="5635295"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 name="Titel 1">
            <a:extLst>
              <a:ext uri="{FF2B5EF4-FFF2-40B4-BE49-F238E27FC236}">
                <a16:creationId xmlns:a16="http://schemas.microsoft.com/office/drawing/2014/main" id="{9412BE47-47D3-5F47-895E-87B422FF0F48}"/>
              </a:ext>
            </a:extLst>
          </p:cNvPr>
          <p:cNvSpPr>
            <a:spLocks noGrp="1"/>
          </p:cNvSpPr>
          <p:nvPr>
            <p:ph type="title" hasCustomPrompt="1"/>
          </p:nvPr>
        </p:nvSpPr>
        <p:spPr>
          <a:xfrm>
            <a:off x="1322987" y="1455429"/>
            <a:ext cx="4478275" cy="3137995"/>
          </a:xfrm>
        </p:spPr>
        <p:txBody>
          <a:bodyPr anchor="t">
            <a:normAutofit/>
          </a:bodyPr>
          <a:lstStyle>
            <a:lvl1pPr>
              <a:lnSpc>
                <a:spcPts val="6000"/>
              </a:lnSpc>
              <a:defRPr sz="6500" b="0">
                <a:solidFill>
                  <a:schemeClr val="bg1"/>
                </a:solidFill>
                <a:latin typeface="+mn-lt"/>
              </a:defRPr>
            </a:lvl1pPr>
          </a:lstStyle>
          <a:p>
            <a:r>
              <a:rPr lang="nl-NL" dirty="0"/>
              <a:t>Klikken </a:t>
            </a:r>
            <a:br>
              <a:rPr lang="nl-NL" dirty="0"/>
            </a:br>
            <a:r>
              <a:rPr lang="nl-NL" dirty="0"/>
              <a:t>om een quote toe</a:t>
            </a:r>
            <a:br>
              <a:rPr lang="nl-NL" dirty="0"/>
            </a:br>
            <a:r>
              <a:rPr lang="nl-NL" dirty="0"/>
              <a:t>te voegen</a:t>
            </a:r>
            <a:endParaRPr lang="nl-BE" dirty="0"/>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11" name="Titel 1">
            <a:extLst>
              <a:ext uri="{FF2B5EF4-FFF2-40B4-BE49-F238E27FC236}">
                <a16:creationId xmlns:a16="http://schemas.microsoft.com/office/drawing/2014/main" id="{08E29F0F-1C94-534C-BECB-3BD7434FF5DB}"/>
              </a:ext>
            </a:extLst>
          </p:cNvPr>
          <p:cNvSpPr txBox="1">
            <a:spLocks/>
          </p:cNvSpPr>
          <p:nvPr userDrawn="1"/>
        </p:nvSpPr>
        <p:spPr>
          <a:xfrm>
            <a:off x="1322987" y="4893472"/>
            <a:ext cx="4478275" cy="771524"/>
          </a:xfrm>
          <a:prstGeom prst="rect">
            <a:avLst/>
          </a:prstGeom>
        </p:spPr>
        <p:txBody>
          <a:bodyPr vert="horz" lIns="91440" tIns="45720" rIns="91440" bIns="45720" rtlCol="0" anchor="b">
            <a:noAutofit/>
          </a:bodyPr>
          <a:lstStyle>
            <a:lvl1pPr algn="l" defTabSz="914400" rtl="0" eaLnBrk="1" latinLnBrk="0" hangingPunct="1">
              <a:lnSpc>
                <a:spcPts val="6000"/>
              </a:lnSpc>
              <a:spcBef>
                <a:spcPct val="0"/>
              </a:spcBef>
              <a:buNone/>
              <a:defRPr sz="6500" b="0" kern="1200">
                <a:solidFill>
                  <a:schemeClr val="bg1"/>
                </a:solidFill>
                <a:latin typeface="+mn-lt"/>
                <a:ea typeface="+mj-ea"/>
                <a:cs typeface="+mj-cs"/>
              </a:defRPr>
            </a:lvl1pPr>
          </a:lstStyle>
          <a:p>
            <a:pPr algn="r"/>
            <a:r>
              <a:rPr lang="nl-NL" sz="4200" b="1" dirty="0"/>
              <a:t>slim.</a:t>
            </a:r>
            <a:endParaRPr lang="nl-BE" sz="4200" b="1" dirty="0"/>
          </a:p>
        </p:txBody>
      </p:sp>
      <p:sp>
        <p:nvSpPr>
          <p:cNvPr id="15" name="Tijdelijke aanduiding voor afbeelding 14">
            <a:extLst>
              <a:ext uri="{FF2B5EF4-FFF2-40B4-BE49-F238E27FC236}">
                <a16:creationId xmlns:a16="http://schemas.microsoft.com/office/drawing/2014/main" id="{B19CC763-4143-0147-BC5B-0FD17EBB2ED4}"/>
              </a:ext>
            </a:extLst>
          </p:cNvPr>
          <p:cNvSpPr>
            <a:spLocks noGrp="1"/>
          </p:cNvSpPr>
          <p:nvPr>
            <p:ph type="pic" sz="quarter" idx="12" hasCustomPrompt="1"/>
          </p:nvPr>
        </p:nvSpPr>
        <p:spPr>
          <a:xfrm>
            <a:off x="6828810" y="491668"/>
            <a:ext cx="3916004" cy="5945636"/>
          </a:xfrm>
          <a:custGeom>
            <a:avLst/>
            <a:gdLst>
              <a:gd name="connsiteX0" fmla="*/ 237482 w 3916004"/>
              <a:gd name="connsiteY0" fmla="*/ 0 h 5945636"/>
              <a:gd name="connsiteX1" fmla="*/ 1300230 w 3916004"/>
              <a:gd name="connsiteY1" fmla="*/ 0 h 5945636"/>
              <a:gd name="connsiteX2" fmla="*/ 2615774 w 3916004"/>
              <a:gd name="connsiteY2" fmla="*/ 0 h 5945636"/>
              <a:gd name="connsiteX3" fmla="*/ 3678522 w 3916004"/>
              <a:gd name="connsiteY3" fmla="*/ 0 h 5945636"/>
              <a:gd name="connsiteX4" fmla="*/ 3678522 w 3916004"/>
              <a:gd name="connsiteY4" fmla="*/ 1 h 5945636"/>
              <a:gd name="connsiteX5" fmla="*/ 3779202 w 3916004"/>
              <a:gd name="connsiteY5" fmla="*/ 1 h 5945636"/>
              <a:gd name="connsiteX6" fmla="*/ 3916004 w 3916004"/>
              <a:gd name="connsiteY6" fmla="*/ 136803 h 5945636"/>
              <a:gd name="connsiteX7" fmla="*/ 3916004 w 3916004"/>
              <a:gd name="connsiteY7" fmla="*/ 604895 h 5945636"/>
              <a:gd name="connsiteX8" fmla="*/ 3916004 w 3916004"/>
              <a:gd name="connsiteY8" fmla="*/ 683994 h 5945636"/>
              <a:gd name="connsiteX9" fmla="*/ 3916004 w 3916004"/>
              <a:gd name="connsiteY9" fmla="*/ 5261643 h 5945636"/>
              <a:gd name="connsiteX10" fmla="*/ 3916004 w 3916004"/>
              <a:gd name="connsiteY10" fmla="*/ 5719820 h 5945636"/>
              <a:gd name="connsiteX11" fmla="*/ 3916004 w 3916004"/>
              <a:gd name="connsiteY11" fmla="*/ 5808834 h 5945636"/>
              <a:gd name="connsiteX12" fmla="*/ 3779202 w 3916004"/>
              <a:gd name="connsiteY12" fmla="*/ 5945636 h 5945636"/>
              <a:gd name="connsiteX13" fmla="*/ 3232011 w 3916004"/>
              <a:gd name="connsiteY13" fmla="*/ 5945636 h 5945636"/>
              <a:gd name="connsiteX14" fmla="*/ 3218290 w 3916004"/>
              <a:gd name="connsiteY14" fmla="*/ 5942866 h 5945636"/>
              <a:gd name="connsiteX15" fmla="*/ 2615774 w 3916004"/>
              <a:gd name="connsiteY15" fmla="*/ 5942866 h 5945636"/>
              <a:gd name="connsiteX16" fmla="*/ 1300230 w 3916004"/>
              <a:gd name="connsiteY16" fmla="*/ 5942866 h 5945636"/>
              <a:gd name="connsiteX17" fmla="*/ 697714 w 3916004"/>
              <a:gd name="connsiteY17" fmla="*/ 5942866 h 5945636"/>
              <a:gd name="connsiteX18" fmla="*/ 683993 w 3916004"/>
              <a:gd name="connsiteY18" fmla="*/ 5945636 h 5945636"/>
              <a:gd name="connsiteX19" fmla="*/ 136802 w 3916004"/>
              <a:gd name="connsiteY19" fmla="*/ 5945636 h 5945636"/>
              <a:gd name="connsiteX20" fmla="*/ 0 w 3916004"/>
              <a:gd name="connsiteY20" fmla="*/ 5808834 h 5945636"/>
              <a:gd name="connsiteX21" fmla="*/ 0 w 3916004"/>
              <a:gd name="connsiteY21" fmla="*/ 5719820 h 5945636"/>
              <a:gd name="connsiteX22" fmla="*/ 0 w 3916004"/>
              <a:gd name="connsiteY22" fmla="*/ 5261643 h 5945636"/>
              <a:gd name="connsiteX23" fmla="*/ 0 w 3916004"/>
              <a:gd name="connsiteY23" fmla="*/ 683994 h 5945636"/>
              <a:gd name="connsiteX24" fmla="*/ 0 w 3916004"/>
              <a:gd name="connsiteY24" fmla="*/ 604895 h 5945636"/>
              <a:gd name="connsiteX25" fmla="*/ 0 w 3916004"/>
              <a:gd name="connsiteY25" fmla="*/ 136803 h 5945636"/>
              <a:gd name="connsiteX26" fmla="*/ 136802 w 3916004"/>
              <a:gd name="connsiteY26" fmla="*/ 1 h 5945636"/>
              <a:gd name="connsiteX27" fmla="*/ 237482 w 3916004"/>
              <a:gd name="connsiteY27"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16004" h="5945636">
                <a:moveTo>
                  <a:pt x="237482" y="0"/>
                </a:moveTo>
                <a:lnTo>
                  <a:pt x="1300230" y="0"/>
                </a:lnTo>
                <a:lnTo>
                  <a:pt x="2615774" y="0"/>
                </a:lnTo>
                <a:lnTo>
                  <a:pt x="3678522" y="0"/>
                </a:lnTo>
                <a:lnTo>
                  <a:pt x="3678522" y="1"/>
                </a:lnTo>
                <a:lnTo>
                  <a:pt x="3779202" y="1"/>
                </a:lnTo>
                <a:cubicBezTo>
                  <a:pt x="3854756" y="1"/>
                  <a:pt x="3916004" y="61249"/>
                  <a:pt x="3916004" y="136803"/>
                </a:cubicBezTo>
                <a:lnTo>
                  <a:pt x="3916004" y="604895"/>
                </a:lnTo>
                <a:lnTo>
                  <a:pt x="3916004" y="683994"/>
                </a:lnTo>
                <a:lnTo>
                  <a:pt x="3916004" y="5261643"/>
                </a:lnTo>
                <a:lnTo>
                  <a:pt x="3916004" y="5719820"/>
                </a:lnTo>
                <a:lnTo>
                  <a:pt x="3916004" y="5808834"/>
                </a:lnTo>
                <a:cubicBezTo>
                  <a:pt x="3916004" y="5884388"/>
                  <a:pt x="3854756" y="5945636"/>
                  <a:pt x="3779202" y="5945636"/>
                </a:cubicBezTo>
                <a:lnTo>
                  <a:pt x="3232011" y="5945636"/>
                </a:lnTo>
                <a:lnTo>
                  <a:pt x="3218290" y="5942866"/>
                </a:lnTo>
                <a:lnTo>
                  <a:pt x="2615774" y="5942866"/>
                </a:lnTo>
                <a:lnTo>
                  <a:pt x="1300230" y="5942866"/>
                </a:lnTo>
                <a:lnTo>
                  <a:pt x="697714" y="5942866"/>
                </a:lnTo>
                <a:lnTo>
                  <a:pt x="683993" y="5945636"/>
                </a:lnTo>
                <a:lnTo>
                  <a:pt x="136802" y="5945636"/>
                </a:lnTo>
                <a:cubicBezTo>
                  <a:pt x="61248" y="5945636"/>
                  <a:pt x="0" y="5884388"/>
                  <a:pt x="0" y="5808834"/>
                </a:cubicBezTo>
                <a:lnTo>
                  <a:pt x="0" y="5719820"/>
                </a:lnTo>
                <a:lnTo>
                  <a:pt x="0" y="5261643"/>
                </a:lnTo>
                <a:lnTo>
                  <a:pt x="0" y="683994"/>
                </a:lnTo>
                <a:lnTo>
                  <a:pt x="0" y="604895"/>
                </a:lnTo>
                <a:lnTo>
                  <a:pt x="0" y="136803"/>
                </a:lnTo>
                <a:cubicBezTo>
                  <a:pt x="0" y="61249"/>
                  <a:pt x="61248" y="1"/>
                  <a:pt x="136802" y="1"/>
                </a:cubicBezTo>
                <a:lnTo>
                  <a:pt x="237482" y="1"/>
                </a:lnTo>
                <a:close/>
              </a:path>
            </a:pathLst>
          </a:custGeom>
        </p:spPr>
        <p:txBody>
          <a:bodyPr wrap="square" anchor="ctr">
            <a:noAutofit/>
          </a:bodyPr>
          <a:lstStyle>
            <a:lvl1pPr marL="0" indent="0" algn="ctr">
              <a:buFontTx/>
              <a:buNone/>
              <a:defRPr sz="1500"/>
            </a:lvl1pPr>
          </a:lstStyle>
          <a:p>
            <a:r>
              <a:rPr lang="nl-BE" dirty="0"/>
              <a:t>Klikken om een afbeelding</a:t>
            </a:r>
            <a:br>
              <a:rPr lang="nl-BE" dirty="0"/>
            </a:br>
            <a:r>
              <a:rPr lang="nl-BE" dirty="0"/>
              <a:t>toe te voegen</a:t>
            </a:r>
          </a:p>
        </p:txBody>
      </p:sp>
    </p:spTree>
    <p:extLst>
      <p:ext uri="{BB962C8B-B14F-4D97-AF65-F5344CB8AC3E}">
        <p14:creationId xmlns:p14="http://schemas.microsoft.com/office/powerpoint/2010/main" val="4100208490"/>
      </p:ext>
    </p:extLst>
  </p:cSld>
  <p:clrMapOvr>
    <a:masterClrMapping/>
  </p:clrMapOvr>
  <p:extLst mod="1">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15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zonder foto + partner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7AD68-C99D-6048-B924-DD9E19FDD57A}"/>
              </a:ext>
            </a:extLst>
          </p:cNvPr>
          <p:cNvSpPr>
            <a:spLocks noGrp="1"/>
          </p:cNvSpPr>
          <p:nvPr>
            <p:ph type="ctrTitle" hasCustomPrompt="1"/>
          </p:nvPr>
        </p:nvSpPr>
        <p:spPr>
          <a:xfrm>
            <a:off x="2224724" y="2375554"/>
            <a:ext cx="8226458" cy="2274331"/>
          </a:xfrm>
        </p:spPr>
        <p:txBody>
          <a:bodyPr anchor="b">
            <a:normAutofit/>
          </a:bodyPr>
          <a:lstStyle>
            <a:lvl1pPr algn="l">
              <a:lnSpc>
                <a:spcPts val="5040"/>
              </a:lnSpc>
              <a:defRPr sz="6200" b="1">
                <a:solidFill>
                  <a:schemeClr val="accent5"/>
                </a:solidFill>
                <a:latin typeface="+mn-lt"/>
              </a:defRPr>
            </a:lvl1pPr>
          </a:lstStyle>
          <a:p>
            <a:r>
              <a:rPr lang="nl-NL" dirty="0"/>
              <a:t>Klikken om te bewerken</a:t>
            </a:r>
            <a:endParaRPr lang="nl-BE" dirty="0"/>
          </a:p>
        </p:txBody>
      </p:sp>
      <p:sp>
        <p:nvSpPr>
          <p:cNvPr id="3" name="Ondertitel 2">
            <a:extLst>
              <a:ext uri="{FF2B5EF4-FFF2-40B4-BE49-F238E27FC236}">
                <a16:creationId xmlns:a16="http://schemas.microsoft.com/office/drawing/2014/main" id="{6D3579C8-AA05-4E48-B820-02A80E95D2F7}"/>
              </a:ext>
            </a:extLst>
          </p:cNvPr>
          <p:cNvSpPr>
            <a:spLocks noGrp="1"/>
          </p:cNvSpPr>
          <p:nvPr>
            <p:ph type="subTitle" idx="1"/>
          </p:nvPr>
        </p:nvSpPr>
        <p:spPr>
          <a:xfrm>
            <a:off x="2234151" y="4785428"/>
            <a:ext cx="8226458" cy="974349"/>
          </a:xfrm>
        </p:spPr>
        <p:txBody>
          <a:bodyPr/>
          <a:lstStyle>
            <a:lvl1pPr marL="0" indent="0" algn="l">
              <a:buNone/>
              <a:defRPr sz="240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l-BE" dirty="0"/>
          </a:p>
        </p:txBody>
      </p:sp>
      <p:sp>
        <p:nvSpPr>
          <p:cNvPr id="4" name="Tijdelijke aanduiding voor datum 3">
            <a:extLst>
              <a:ext uri="{FF2B5EF4-FFF2-40B4-BE49-F238E27FC236}">
                <a16:creationId xmlns:a16="http://schemas.microsoft.com/office/drawing/2014/main" id="{2BC87E61-232E-7440-B564-A2E2B6C929E9}"/>
              </a:ext>
            </a:extLst>
          </p:cNvPr>
          <p:cNvSpPr>
            <a:spLocks noGrp="1"/>
          </p:cNvSpPr>
          <p:nvPr>
            <p:ph type="dt" sz="half" idx="10"/>
          </p:nvPr>
        </p:nvSpPr>
        <p:spPr>
          <a:xfrm>
            <a:off x="2275671" y="6145180"/>
            <a:ext cx="4653029" cy="365125"/>
          </a:xfrm>
        </p:spPr>
        <p:txBody>
          <a:bodyPr anchor="b"/>
          <a:lstStyle>
            <a:lvl1pPr>
              <a:defRPr sz="1400">
                <a:solidFill>
                  <a:schemeClr val="accent5"/>
                </a:solidFill>
                <a:latin typeface="+mj-lt"/>
              </a:defRPr>
            </a:lvl1pPr>
          </a:lstStyle>
          <a:p>
            <a:r>
              <a:rPr lang="nl-BE" dirty="0"/>
              <a:t>datum</a:t>
            </a:r>
          </a:p>
        </p:txBody>
      </p:sp>
      <p:pic>
        <p:nvPicPr>
          <p:cNvPr id="8" name="Afbeelding 7">
            <a:extLst>
              <a:ext uri="{FF2B5EF4-FFF2-40B4-BE49-F238E27FC236}">
                <a16:creationId xmlns:a16="http://schemas.microsoft.com/office/drawing/2014/main" id="{30722BCB-CCD0-FB45-A44A-222CA9B45C87}"/>
              </a:ext>
            </a:extLst>
          </p:cNvPr>
          <p:cNvPicPr>
            <a:picLocks noChangeAspect="1"/>
          </p:cNvPicPr>
          <p:nvPr userDrawn="1"/>
        </p:nvPicPr>
        <p:blipFill>
          <a:blip r:embed="rId2"/>
          <a:stretch>
            <a:fillRect/>
          </a:stretch>
        </p:blipFill>
        <p:spPr>
          <a:xfrm>
            <a:off x="11714068" y="4100660"/>
            <a:ext cx="219223" cy="2340530"/>
          </a:xfrm>
          <a:prstGeom prst="rect">
            <a:avLst/>
          </a:prstGeom>
        </p:spPr>
      </p:pic>
      <p:pic>
        <p:nvPicPr>
          <p:cNvPr id="10" name="Afbeelding 9">
            <a:extLst>
              <a:ext uri="{FF2B5EF4-FFF2-40B4-BE49-F238E27FC236}">
                <a16:creationId xmlns:a16="http://schemas.microsoft.com/office/drawing/2014/main" id="{9EB5EF92-3741-2246-8303-15BABD306A56}"/>
              </a:ext>
            </a:extLst>
          </p:cNvPr>
          <p:cNvPicPr>
            <a:picLocks noChangeAspect="1"/>
          </p:cNvPicPr>
          <p:nvPr userDrawn="1"/>
        </p:nvPicPr>
        <p:blipFill>
          <a:blip r:embed="rId3"/>
          <a:stretch>
            <a:fillRect/>
          </a:stretch>
        </p:blipFill>
        <p:spPr>
          <a:xfrm>
            <a:off x="785076" y="506560"/>
            <a:ext cx="1566012" cy="1566012"/>
          </a:xfrm>
          <a:prstGeom prst="rect">
            <a:avLst/>
          </a:prstGeom>
        </p:spPr>
      </p:pic>
      <p:sp>
        <p:nvSpPr>
          <p:cNvPr id="11" name="Tijdelijke aanduiding voor afbeelding 2">
            <a:extLst>
              <a:ext uri="{FF2B5EF4-FFF2-40B4-BE49-F238E27FC236}">
                <a16:creationId xmlns:a16="http://schemas.microsoft.com/office/drawing/2014/main" id="{A29DA601-DEE7-6541-8CE5-7F7FD047B7CC}"/>
              </a:ext>
            </a:extLst>
          </p:cNvPr>
          <p:cNvSpPr>
            <a:spLocks noGrp="1"/>
          </p:cNvSpPr>
          <p:nvPr>
            <p:ph type="pic" idx="11" hasCustomPrompt="1"/>
          </p:nvPr>
        </p:nvSpPr>
        <p:spPr>
          <a:xfrm>
            <a:off x="2628524" y="512763"/>
            <a:ext cx="2603352" cy="1559809"/>
          </a:xfrm>
        </p:spPr>
        <p:txBody>
          <a:bodyPr anchor="ctr">
            <a:normAutofit/>
          </a:bodyPr>
          <a:lstStyle>
            <a:lvl1pPr marL="0" indent="0" algn="ctr">
              <a:buNone/>
              <a:defRPr sz="1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dirty="0"/>
              <a:t>Klikken om partnerlogo</a:t>
            </a:r>
            <a:br>
              <a:rPr lang="nl-BE" dirty="0"/>
            </a:br>
            <a:r>
              <a:rPr lang="nl-BE" dirty="0"/>
              <a:t>toe te voegen</a:t>
            </a:r>
          </a:p>
        </p:txBody>
      </p:sp>
    </p:spTree>
    <p:extLst>
      <p:ext uri="{BB962C8B-B14F-4D97-AF65-F5344CB8AC3E}">
        <p14:creationId xmlns:p14="http://schemas.microsoft.com/office/powerpoint/2010/main" val="1797589900"/>
      </p:ext>
    </p:extLst>
  </p:cSld>
  <p:clrMapOvr>
    <a:masterClrMapping/>
  </p:clrMapOvr>
  <p:extLst>
    <p:ext uri="{DCECCB84-F9BA-43D5-87BE-67443E8EF086}">
      <p15:sldGuideLst xmlns:p15="http://schemas.microsoft.com/office/powerpoint/2012/main">
        <p15:guide id="1" orient="horz" pos="4042" userDrawn="1">
          <p15:clr>
            <a:srgbClr val="FBAE40"/>
          </p15:clr>
        </p15:guide>
        <p15:guide id="2" pos="148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L en afbeelding R - leuk.">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A2E1CDC9-647A-3742-97DB-0E4CF20C6944}"/>
              </a:ext>
            </a:extLst>
          </p:cNvPr>
          <p:cNvSpPr/>
          <p:nvPr userDrawn="1"/>
        </p:nvSpPr>
        <p:spPr>
          <a:xfrm flipH="1">
            <a:off x="578571" y="491668"/>
            <a:ext cx="5872777" cy="5945636"/>
          </a:xfrm>
          <a:custGeom>
            <a:avLst/>
            <a:gdLst>
              <a:gd name="connsiteX0" fmla="*/ 5635295 w 5872777"/>
              <a:gd name="connsiteY0" fmla="*/ 0 h 5945636"/>
              <a:gd name="connsiteX1" fmla="*/ 3257003 w 5872777"/>
              <a:gd name="connsiteY1" fmla="*/ 0 h 5945636"/>
              <a:gd name="connsiteX2" fmla="*/ 3257003 w 5872777"/>
              <a:gd name="connsiteY2" fmla="*/ 0 h 5945636"/>
              <a:gd name="connsiteX3" fmla="*/ 2615774 w 5872777"/>
              <a:gd name="connsiteY3" fmla="*/ 0 h 5945636"/>
              <a:gd name="connsiteX4" fmla="*/ 1901976 w 5872777"/>
              <a:gd name="connsiteY4" fmla="*/ 0 h 5945636"/>
              <a:gd name="connsiteX5" fmla="*/ 237482 w 5872777"/>
              <a:gd name="connsiteY5" fmla="*/ 0 h 5945636"/>
              <a:gd name="connsiteX6" fmla="*/ 237482 w 5872777"/>
              <a:gd name="connsiteY6" fmla="*/ 1 h 5945636"/>
              <a:gd name="connsiteX7" fmla="*/ 136802 w 5872777"/>
              <a:gd name="connsiteY7" fmla="*/ 1 h 5945636"/>
              <a:gd name="connsiteX8" fmla="*/ 0 w 5872777"/>
              <a:gd name="connsiteY8" fmla="*/ 136803 h 5945636"/>
              <a:gd name="connsiteX9" fmla="*/ 0 w 5872777"/>
              <a:gd name="connsiteY9" fmla="*/ 604895 h 5945636"/>
              <a:gd name="connsiteX10" fmla="*/ 0 w 5872777"/>
              <a:gd name="connsiteY10" fmla="*/ 683994 h 5945636"/>
              <a:gd name="connsiteX11" fmla="*/ 0 w 5872777"/>
              <a:gd name="connsiteY11" fmla="*/ 5261643 h 5945636"/>
              <a:gd name="connsiteX12" fmla="*/ 0 w 5872777"/>
              <a:gd name="connsiteY12" fmla="*/ 5719820 h 5945636"/>
              <a:gd name="connsiteX13" fmla="*/ 0 w 5872777"/>
              <a:gd name="connsiteY13" fmla="*/ 5808834 h 5945636"/>
              <a:gd name="connsiteX14" fmla="*/ 136802 w 5872777"/>
              <a:gd name="connsiteY14" fmla="*/ 5945636 h 5945636"/>
              <a:gd name="connsiteX15" fmla="*/ 683993 w 5872777"/>
              <a:gd name="connsiteY15" fmla="*/ 5945636 h 5945636"/>
              <a:gd name="connsiteX16" fmla="*/ 697714 w 5872777"/>
              <a:gd name="connsiteY16" fmla="*/ 5942866 h 5945636"/>
              <a:gd name="connsiteX17" fmla="*/ 1787576 w 5872777"/>
              <a:gd name="connsiteY17" fmla="*/ 5942866 h 5945636"/>
              <a:gd name="connsiteX18" fmla="*/ 1801296 w 5872777"/>
              <a:gd name="connsiteY18" fmla="*/ 5945636 h 5945636"/>
              <a:gd name="connsiteX19" fmla="*/ 2348487 w 5872777"/>
              <a:gd name="connsiteY19" fmla="*/ 5945636 h 5945636"/>
              <a:gd name="connsiteX20" fmla="*/ 2362208 w 5872777"/>
              <a:gd name="connsiteY20" fmla="*/ 5942866 h 5945636"/>
              <a:gd name="connsiteX21" fmla="*/ 2615774 w 5872777"/>
              <a:gd name="connsiteY21" fmla="*/ 5942866 h 5945636"/>
              <a:gd name="connsiteX22" fmla="*/ 3257003 w 5872777"/>
              <a:gd name="connsiteY22" fmla="*/ 5942866 h 5945636"/>
              <a:gd name="connsiteX23" fmla="*/ 4280268 w 5872777"/>
              <a:gd name="connsiteY23" fmla="*/ 5942866 h 5945636"/>
              <a:gd name="connsiteX24" fmla="*/ 5175063 w 5872777"/>
              <a:gd name="connsiteY24" fmla="*/ 5942866 h 5945636"/>
              <a:gd name="connsiteX25" fmla="*/ 5188784 w 5872777"/>
              <a:gd name="connsiteY25" fmla="*/ 5945636 h 5945636"/>
              <a:gd name="connsiteX26" fmla="*/ 5735975 w 5872777"/>
              <a:gd name="connsiteY26" fmla="*/ 5945636 h 5945636"/>
              <a:gd name="connsiteX27" fmla="*/ 5872777 w 5872777"/>
              <a:gd name="connsiteY27" fmla="*/ 5808834 h 5945636"/>
              <a:gd name="connsiteX28" fmla="*/ 5872777 w 5872777"/>
              <a:gd name="connsiteY28" fmla="*/ 5719820 h 5945636"/>
              <a:gd name="connsiteX29" fmla="*/ 5872777 w 5872777"/>
              <a:gd name="connsiteY29" fmla="*/ 5261643 h 5945636"/>
              <a:gd name="connsiteX30" fmla="*/ 5872777 w 5872777"/>
              <a:gd name="connsiteY30" fmla="*/ 683994 h 5945636"/>
              <a:gd name="connsiteX31" fmla="*/ 5872777 w 5872777"/>
              <a:gd name="connsiteY31" fmla="*/ 604895 h 5945636"/>
              <a:gd name="connsiteX32" fmla="*/ 5872777 w 5872777"/>
              <a:gd name="connsiteY32" fmla="*/ 136803 h 5945636"/>
              <a:gd name="connsiteX33" fmla="*/ 5735975 w 5872777"/>
              <a:gd name="connsiteY33" fmla="*/ 1 h 5945636"/>
              <a:gd name="connsiteX34" fmla="*/ 5635295 w 5872777"/>
              <a:gd name="connsiteY34"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72777" h="5945636">
                <a:moveTo>
                  <a:pt x="5635295" y="0"/>
                </a:moveTo>
                <a:lnTo>
                  <a:pt x="3257003" y="0"/>
                </a:lnTo>
                <a:lnTo>
                  <a:pt x="3257003" y="0"/>
                </a:lnTo>
                <a:lnTo>
                  <a:pt x="2615774" y="0"/>
                </a:lnTo>
                <a:lnTo>
                  <a:pt x="1901976" y="0"/>
                </a:lnTo>
                <a:lnTo>
                  <a:pt x="237482" y="0"/>
                </a:lnTo>
                <a:lnTo>
                  <a:pt x="237482" y="1"/>
                </a:lnTo>
                <a:lnTo>
                  <a:pt x="136802" y="1"/>
                </a:lnTo>
                <a:cubicBezTo>
                  <a:pt x="61248" y="1"/>
                  <a:pt x="0" y="61249"/>
                  <a:pt x="0" y="136803"/>
                </a:cubicBezTo>
                <a:lnTo>
                  <a:pt x="0" y="604895"/>
                </a:lnTo>
                <a:lnTo>
                  <a:pt x="0" y="683994"/>
                </a:lnTo>
                <a:lnTo>
                  <a:pt x="0" y="5261643"/>
                </a:lnTo>
                <a:lnTo>
                  <a:pt x="0" y="5719820"/>
                </a:lnTo>
                <a:lnTo>
                  <a:pt x="0" y="5808834"/>
                </a:lnTo>
                <a:cubicBezTo>
                  <a:pt x="0" y="5884388"/>
                  <a:pt x="61248" y="5945636"/>
                  <a:pt x="136802" y="5945636"/>
                </a:cubicBezTo>
                <a:lnTo>
                  <a:pt x="683993" y="5945636"/>
                </a:lnTo>
                <a:lnTo>
                  <a:pt x="697714" y="5942866"/>
                </a:lnTo>
                <a:lnTo>
                  <a:pt x="1787576" y="5942866"/>
                </a:lnTo>
                <a:lnTo>
                  <a:pt x="1801296" y="5945636"/>
                </a:lnTo>
                <a:lnTo>
                  <a:pt x="2348487" y="5945636"/>
                </a:lnTo>
                <a:lnTo>
                  <a:pt x="2362208" y="5942866"/>
                </a:lnTo>
                <a:lnTo>
                  <a:pt x="2615774" y="5942866"/>
                </a:lnTo>
                <a:lnTo>
                  <a:pt x="3257003" y="5942866"/>
                </a:lnTo>
                <a:lnTo>
                  <a:pt x="4280268" y="5942866"/>
                </a:lnTo>
                <a:lnTo>
                  <a:pt x="5175063" y="5942866"/>
                </a:lnTo>
                <a:lnTo>
                  <a:pt x="5188784" y="5945636"/>
                </a:lnTo>
                <a:lnTo>
                  <a:pt x="5735975" y="5945636"/>
                </a:lnTo>
                <a:cubicBezTo>
                  <a:pt x="5811529" y="5945636"/>
                  <a:pt x="5872777" y="5884388"/>
                  <a:pt x="5872777" y="5808834"/>
                </a:cubicBezTo>
                <a:lnTo>
                  <a:pt x="5872777" y="5719820"/>
                </a:lnTo>
                <a:lnTo>
                  <a:pt x="5872777" y="5261643"/>
                </a:lnTo>
                <a:lnTo>
                  <a:pt x="5872777" y="683994"/>
                </a:lnTo>
                <a:lnTo>
                  <a:pt x="5872777" y="604895"/>
                </a:lnTo>
                <a:lnTo>
                  <a:pt x="5872777" y="136803"/>
                </a:lnTo>
                <a:cubicBezTo>
                  <a:pt x="5872777" y="61249"/>
                  <a:pt x="5811529" y="1"/>
                  <a:pt x="5735975" y="1"/>
                </a:cubicBezTo>
                <a:lnTo>
                  <a:pt x="5635295"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 name="Titel 1">
            <a:extLst>
              <a:ext uri="{FF2B5EF4-FFF2-40B4-BE49-F238E27FC236}">
                <a16:creationId xmlns:a16="http://schemas.microsoft.com/office/drawing/2014/main" id="{9412BE47-47D3-5F47-895E-87B422FF0F48}"/>
              </a:ext>
            </a:extLst>
          </p:cNvPr>
          <p:cNvSpPr>
            <a:spLocks noGrp="1"/>
          </p:cNvSpPr>
          <p:nvPr>
            <p:ph type="title" hasCustomPrompt="1"/>
          </p:nvPr>
        </p:nvSpPr>
        <p:spPr>
          <a:xfrm>
            <a:off x="1322987" y="1455429"/>
            <a:ext cx="4478275" cy="3137995"/>
          </a:xfrm>
        </p:spPr>
        <p:txBody>
          <a:bodyPr anchor="t">
            <a:normAutofit/>
          </a:bodyPr>
          <a:lstStyle>
            <a:lvl1pPr>
              <a:lnSpc>
                <a:spcPts val="6000"/>
              </a:lnSpc>
              <a:defRPr sz="6500" b="0">
                <a:solidFill>
                  <a:schemeClr val="bg1"/>
                </a:solidFill>
                <a:latin typeface="+mn-lt"/>
              </a:defRPr>
            </a:lvl1pPr>
          </a:lstStyle>
          <a:p>
            <a:r>
              <a:rPr lang="nl-NL" dirty="0"/>
              <a:t>Klikken </a:t>
            </a:r>
            <a:br>
              <a:rPr lang="nl-NL" dirty="0"/>
            </a:br>
            <a:r>
              <a:rPr lang="nl-NL" dirty="0"/>
              <a:t>om een quote toe</a:t>
            </a:r>
            <a:br>
              <a:rPr lang="nl-NL" dirty="0"/>
            </a:br>
            <a:r>
              <a:rPr lang="nl-NL" dirty="0"/>
              <a:t>te voegen</a:t>
            </a:r>
            <a:endParaRPr lang="nl-BE" dirty="0"/>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11" name="Titel 1">
            <a:extLst>
              <a:ext uri="{FF2B5EF4-FFF2-40B4-BE49-F238E27FC236}">
                <a16:creationId xmlns:a16="http://schemas.microsoft.com/office/drawing/2014/main" id="{08E29F0F-1C94-534C-BECB-3BD7434FF5DB}"/>
              </a:ext>
            </a:extLst>
          </p:cNvPr>
          <p:cNvSpPr txBox="1">
            <a:spLocks/>
          </p:cNvSpPr>
          <p:nvPr userDrawn="1"/>
        </p:nvSpPr>
        <p:spPr>
          <a:xfrm>
            <a:off x="1322987" y="4893472"/>
            <a:ext cx="4478275" cy="771524"/>
          </a:xfrm>
          <a:prstGeom prst="rect">
            <a:avLst/>
          </a:prstGeom>
        </p:spPr>
        <p:txBody>
          <a:bodyPr vert="horz" lIns="91440" tIns="45720" rIns="91440" bIns="45720" rtlCol="0" anchor="b">
            <a:noAutofit/>
          </a:bodyPr>
          <a:lstStyle>
            <a:lvl1pPr algn="l" defTabSz="914400" rtl="0" eaLnBrk="1" latinLnBrk="0" hangingPunct="1">
              <a:lnSpc>
                <a:spcPts val="6000"/>
              </a:lnSpc>
              <a:spcBef>
                <a:spcPct val="0"/>
              </a:spcBef>
              <a:buNone/>
              <a:defRPr sz="6500" b="0" kern="1200">
                <a:solidFill>
                  <a:schemeClr val="bg1"/>
                </a:solidFill>
                <a:latin typeface="+mn-lt"/>
                <a:ea typeface="+mj-ea"/>
                <a:cs typeface="+mj-cs"/>
              </a:defRPr>
            </a:lvl1pPr>
          </a:lstStyle>
          <a:p>
            <a:pPr algn="r"/>
            <a:r>
              <a:rPr lang="nl-NL" sz="4200" b="1" dirty="0"/>
              <a:t>leuk.</a:t>
            </a:r>
            <a:endParaRPr lang="nl-BE" sz="4200" b="1" dirty="0"/>
          </a:p>
        </p:txBody>
      </p:sp>
      <p:sp>
        <p:nvSpPr>
          <p:cNvPr id="15" name="Tijdelijke aanduiding voor afbeelding 14">
            <a:extLst>
              <a:ext uri="{FF2B5EF4-FFF2-40B4-BE49-F238E27FC236}">
                <a16:creationId xmlns:a16="http://schemas.microsoft.com/office/drawing/2014/main" id="{B19CC763-4143-0147-BC5B-0FD17EBB2ED4}"/>
              </a:ext>
            </a:extLst>
          </p:cNvPr>
          <p:cNvSpPr>
            <a:spLocks noGrp="1"/>
          </p:cNvSpPr>
          <p:nvPr>
            <p:ph type="pic" sz="quarter" idx="12" hasCustomPrompt="1"/>
          </p:nvPr>
        </p:nvSpPr>
        <p:spPr>
          <a:xfrm>
            <a:off x="6828810" y="491668"/>
            <a:ext cx="3916004" cy="5945636"/>
          </a:xfrm>
          <a:custGeom>
            <a:avLst/>
            <a:gdLst>
              <a:gd name="connsiteX0" fmla="*/ 237482 w 3916004"/>
              <a:gd name="connsiteY0" fmla="*/ 0 h 5945636"/>
              <a:gd name="connsiteX1" fmla="*/ 1300230 w 3916004"/>
              <a:gd name="connsiteY1" fmla="*/ 0 h 5945636"/>
              <a:gd name="connsiteX2" fmla="*/ 2615774 w 3916004"/>
              <a:gd name="connsiteY2" fmla="*/ 0 h 5945636"/>
              <a:gd name="connsiteX3" fmla="*/ 3678522 w 3916004"/>
              <a:gd name="connsiteY3" fmla="*/ 0 h 5945636"/>
              <a:gd name="connsiteX4" fmla="*/ 3678522 w 3916004"/>
              <a:gd name="connsiteY4" fmla="*/ 1 h 5945636"/>
              <a:gd name="connsiteX5" fmla="*/ 3779202 w 3916004"/>
              <a:gd name="connsiteY5" fmla="*/ 1 h 5945636"/>
              <a:gd name="connsiteX6" fmla="*/ 3916004 w 3916004"/>
              <a:gd name="connsiteY6" fmla="*/ 136803 h 5945636"/>
              <a:gd name="connsiteX7" fmla="*/ 3916004 w 3916004"/>
              <a:gd name="connsiteY7" fmla="*/ 604895 h 5945636"/>
              <a:gd name="connsiteX8" fmla="*/ 3916004 w 3916004"/>
              <a:gd name="connsiteY8" fmla="*/ 683994 h 5945636"/>
              <a:gd name="connsiteX9" fmla="*/ 3916004 w 3916004"/>
              <a:gd name="connsiteY9" fmla="*/ 5261643 h 5945636"/>
              <a:gd name="connsiteX10" fmla="*/ 3916004 w 3916004"/>
              <a:gd name="connsiteY10" fmla="*/ 5719820 h 5945636"/>
              <a:gd name="connsiteX11" fmla="*/ 3916004 w 3916004"/>
              <a:gd name="connsiteY11" fmla="*/ 5808834 h 5945636"/>
              <a:gd name="connsiteX12" fmla="*/ 3779202 w 3916004"/>
              <a:gd name="connsiteY12" fmla="*/ 5945636 h 5945636"/>
              <a:gd name="connsiteX13" fmla="*/ 3232011 w 3916004"/>
              <a:gd name="connsiteY13" fmla="*/ 5945636 h 5945636"/>
              <a:gd name="connsiteX14" fmla="*/ 3218290 w 3916004"/>
              <a:gd name="connsiteY14" fmla="*/ 5942866 h 5945636"/>
              <a:gd name="connsiteX15" fmla="*/ 2615774 w 3916004"/>
              <a:gd name="connsiteY15" fmla="*/ 5942866 h 5945636"/>
              <a:gd name="connsiteX16" fmla="*/ 1300230 w 3916004"/>
              <a:gd name="connsiteY16" fmla="*/ 5942866 h 5945636"/>
              <a:gd name="connsiteX17" fmla="*/ 697714 w 3916004"/>
              <a:gd name="connsiteY17" fmla="*/ 5942866 h 5945636"/>
              <a:gd name="connsiteX18" fmla="*/ 683993 w 3916004"/>
              <a:gd name="connsiteY18" fmla="*/ 5945636 h 5945636"/>
              <a:gd name="connsiteX19" fmla="*/ 136802 w 3916004"/>
              <a:gd name="connsiteY19" fmla="*/ 5945636 h 5945636"/>
              <a:gd name="connsiteX20" fmla="*/ 0 w 3916004"/>
              <a:gd name="connsiteY20" fmla="*/ 5808834 h 5945636"/>
              <a:gd name="connsiteX21" fmla="*/ 0 w 3916004"/>
              <a:gd name="connsiteY21" fmla="*/ 5719820 h 5945636"/>
              <a:gd name="connsiteX22" fmla="*/ 0 w 3916004"/>
              <a:gd name="connsiteY22" fmla="*/ 5261643 h 5945636"/>
              <a:gd name="connsiteX23" fmla="*/ 0 w 3916004"/>
              <a:gd name="connsiteY23" fmla="*/ 683994 h 5945636"/>
              <a:gd name="connsiteX24" fmla="*/ 0 w 3916004"/>
              <a:gd name="connsiteY24" fmla="*/ 604895 h 5945636"/>
              <a:gd name="connsiteX25" fmla="*/ 0 w 3916004"/>
              <a:gd name="connsiteY25" fmla="*/ 136803 h 5945636"/>
              <a:gd name="connsiteX26" fmla="*/ 136802 w 3916004"/>
              <a:gd name="connsiteY26" fmla="*/ 1 h 5945636"/>
              <a:gd name="connsiteX27" fmla="*/ 237482 w 3916004"/>
              <a:gd name="connsiteY27"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16004" h="5945636">
                <a:moveTo>
                  <a:pt x="237482" y="0"/>
                </a:moveTo>
                <a:lnTo>
                  <a:pt x="1300230" y="0"/>
                </a:lnTo>
                <a:lnTo>
                  <a:pt x="2615774" y="0"/>
                </a:lnTo>
                <a:lnTo>
                  <a:pt x="3678522" y="0"/>
                </a:lnTo>
                <a:lnTo>
                  <a:pt x="3678522" y="1"/>
                </a:lnTo>
                <a:lnTo>
                  <a:pt x="3779202" y="1"/>
                </a:lnTo>
                <a:cubicBezTo>
                  <a:pt x="3854756" y="1"/>
                  <a:pt x="3916004" y="61249"/>
                  <a:pt x="3916004" y="136803"/>
                </a:cubicBezTo>
                <a:lnTo>
                  <a:pt x="3916004" y="604895"/>
                </a:lnTo>
                <a:lnTo>
                  <a:pt x="3916004" y="683994"/>
                </a:lnTo>
                <a:lnTo>
                  <a:pt x="3916004" y="5261643"/>
                </a:lnTo>
                <a:lnTo>
                  <a:pt x="3916004" y="5719820"/>
                </a:lnTo>
                <a:lnTo>
                  <a:pt x="3916004" y="5808834"/>
                </a:lnTo>
                <a:cubicBezTo>
                  <a:pt x="3916004" y="5884388"/>
                  <a:pt x="3854756" y="5945636"/>
                  <a:pt x="3779202" y="5945636"/>
                </a:cubicBezTo>
                <a:lnTo>
                  <a:pt x="3232011" y="5945636"/>
                </a:lnTo>
                <a:lnTo>
                  <a:pt x="3218290" y="5942866"/>
                </a:lnTo>
                <a:lnTo>
                  <a:pt x="2615774" y="5942866"/>
                </a:lnTo>
                <a:lnTo>
                  <a:pt x="1300230" y="5942866"/>
                </a:lnTo>
                <a:lnTo>
                  <a:pt x="697714" y="5942866"/>
                </a:lnTo>
                <a:lnTo>
                  <a:pt x="683993" y="5945636"/>
                </a:lnTo>
                <a:lnTo>
                  <a:pt x="136802" y="5945636"/>
                </a:lnTo>
                <a:cubicBezTo>
                  <a:pt x="61248" y="5945636"/>
                  <a:pt x="0" y="5884388"/>
                  <a:pt x="0" y="5808834"/>
                </a:cubicBezTo>
                <a:lnTo>
                  <a:pt x="0" y="5719820"/>
                </a:lnTo>
                <a:lnTo>
                  <a:pt x="0" y="5261643"/>
                </a:lnTo>
                <a:lnTo>
                  <a:pt x="0" y="683994"/>
                </a:lnTo>
                <a:lnTo>
                  <a:pt x="0" y="604895"/>
                </a:lnTo>
                <a:lnTo>
                  <a:pt x="0" y="136803"/>
                </a:lnTo>
                <a:cubicBezTo>
                  <a:pt x="0" y="61249"/>
                  <a:pt x="61248" y="1"/>
                  <a:pt x="136802" y="1"/>
                </a:cubicBezTo>
                <a:lnTo>
                  <a:pt x="237482" y="1"/>
                </a:lnTo>
                <a:close/>
              </a:path>
            </a:pathLst>
          </a:custGeom>
        </p:spPr>
        <p:txBody>
          <a:bodyPr wrap="square" anchor="ctr">
            <a:noAutofit/>
          </a:bodyPr>
          <a:lstStyle>
            <a:lvl1pPr marL="0" indent="0" algn="ctr">
              <a:buFontTx/>
              <a:buNone/>
              <a:defRPr sz="1500"/>
            </a:lvl1pPr>
          </a:lstStyle>
          <a:p>
            <a:r>
              <a:rPr lang="nl-BE" dirty="0"/>
              <a:t>Klikken om een afbeelding</a:t>
            </a:r>
            <a:br>
              <a:rPr lang="nl-BE" dirty="0"/>
            </a:br>
            <a:r>
              <a:rPr lang="nl-BE" dirty="0"/>
              <a:t>toe te voegen</a:t>
            </a:r>
          </a:p>
        </p:txBody>
      </p:sp>
    </p:spTree>
    <p:extLst>
      <p:ext uri="{BB962C8B-B14F-4D97-AF65-F5344CB8AC3E}">
        <p14:creationId xmlns:p14="http://schemas.microsoft.com/office/powerpoint/2010/main" val="33010288"/>
      </p:ext>
    </p:extLst>
  </p:cSld>
  <p:clrMapOvr>
    <a:masterClrMapping/>
  </p:clrMapOvr>
  <p:extLst mod="1">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15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titeling">
    <p:spTree>
      <p:nvGrpSpPr>
        <p:cNvPr id="1" name=""/>
        <p:cNvGrpSpPr/>
        <p:nvPr/>
      </p:nvGrpSpPr>
      <p:grpSpPr>
        <a:xfrm>
          <a:off x="0" y="0"/>
          <a:ext cx="0" cy="0"/>
          <a:chOff x="0" y="0"/>
          <a:chExt cx="0" cy="0"/>
        </a:xfrm>
      </p:grpSpPr>
      <p:sp>
        <p:nvSpPr>
          <p:cNvPr id="39" name="Vrije vorm 38">
            <a:extLst>
              <a:ext uri="{FF2B5EF4-FFF2-40B4-BE49-F238E27FC236}">
                <a16:creationId xmlns:a16="http://schemas.microsoft.com/office/drawing/2014/main" id="{408806A9-9EF4-3A4D-908B-C3AEC11995CF}"/>
              </a:ext>
            </a:extLst>
          </p:cNvPr>
          <p:cNvSpPr/>
          <p:nvPr userDrawn="1"/>
        </p:nvSpPr>
        <p:spPr>
          <a:xfrm>
            <a:off x="592932" y="506560"/>
            <a:ext cx="10614769" cy="5907145"/>
          </a:xfrm>
          <a:custGeom>
            <a:avLst/>
            <a:gdLst>
              <a:gd name="connsiteX0" fmla="*/ 451126 w 10614769"/>
              <a:gd name="connsiteY0" fmla="*/ 0 h 5907145"/>
              <a:gd name="connsiteX1" fmla="*/ 9492972 w 10614769"/>
              <a:gd name="connsiteY1" fmla="*/ 0 h 5907145"/>
              <a:gd name="connsiteX2" fmla="*/ 9930776 w 10614769"/>
              <a:gd name="connsiteY2" fmla="*/ 0 h 5907145"/>
              <a:gd name="connsiteX3" fmla="*/ 10014466 w 10614769"/>
              <a:gd name="connsiteY3" fmla="*/ 0 h 5907145"/>
              <a:gd name="connsiteX4" fmla="*/ 10477967 w 10614769"/>
              <a:gd name="connsiteY4" fmla="*/ 0 h 5907145"/>
              <a:gd name="connsiteX5" fmla="*/ 10614769 w 10614769"/>
              <a:gd name="connsiteY5" fmla="*/ 136802 h 5907145"/>
              <a:gd name="connsiteX6" fmla="*/ 10614769 w 10614769"/>
              <a:gd name="connsiteY6" fmla="*/ 544642 h 5907145"/>
              <a:gd name="connsiteX7" fmla="*/ 10614769 w 10614769"/>
              <a:gd name="connsiteY7" fmla="*/ 683993 h 5907145"/>
              <a:gd name="connsiteX8" fmla="*/ 10614769 w 10614769"/>
              <a:gd name="connsiteY8" fmla="*/ 5220275 h 5907145"/>
              <a:gd name="connsiteX9" fmla="*/ 10614479 w 10614769"/>
              <a:gd name="connsiteY9" fmla="*/ 5221714 h 5907145"/>
              <a:gd name="connsiteX10" fmla="*/ 10614769 w 10614769"/>
              <a:gd name="connsiteY10" fmla="*/ 5223152 h 5907145"/>
              <a:gd name="connsiteX11" fmla="*/ 10614769 w 10614769"/>
              <a:gd name="connsiteY11" fmla="*/ 5770343 h 5907145"/>
              <a:gd name="connsiteX12" fmla="*/ 10477967 w 10614769"/>
              <a:gd name="connsiteY12" fmla="*/ 5907145 h 5907145"/>
              <a:gd name="connsiteX13" fmla="*/ 10014466 w 10614769"/>
              <a:gd name="connsiteY13" fmla="*/ 5907145 h 5907145"/>
              <a:gd name="connsiteX14" fmla="*/ 9930776 w 10614769"/>
              <a:gd name="connsiteY14" fmla="*/ 5907145 h 5907145"/>
              <a:gd name="connsiteX15" fmla="*/ 9492972 w 10614769"/>
              <a:gd name="connsiteY15" fmla="*/ 5907145 h 5907145"/>
              <a:gd name="connsiteX16" fmla="*/ 9467275 w 10614769"/>
              <a:gd name="connsiteY16" fmla="*/ 5907145 h 5907145"/>
              <a:gd name="connsiteX17" fmla="*/ 683993 w 10614769"/>
              <a:gd name="connsiteY17" fmla="*/ 5907145 h 5907145"/>
              <a:gd name="connsiteX18" fmla="*/ 451127 w 10614769"/>
              <a:gd name="connsiteY18" fmla="*/ 5907145 h 5907145"/>
              <a:gd name="connsiteX19" fmla="*/ 136802 w 10614769"/>
              <a:gd name="connsiteY19" fmla="*/ 5907145 h 5907145"/>
              <a:gd name="connsiteX20" fmla="*/ 0 w 10614769"/>
              <a:gd name="connsiteY20" fmla="*/ 5770343 h 5907145"/>
              <a:gd name="connsiteX21" fmla="*/ 0 w 10614769"/>
              <a:gd name="connsiteY21" fmla="*/ 5223152 h 5907145"/>
              <a:gd name="connsiteX22" fmla="*/ 0 w 10614769"/>
              <a:gd name="connsiteY22" fmla="*/ 5223151 h 5907145"/>
              <a:gd name="connsiteX23" fmla="*/ 0 w 10614769"/>
              <a:gd name="connsiteY23" fmla="*/ 529709 h 5907145"/>
              <a:gd name="connsiteX24" fmla="*/ 0 w 10614769"/>
              <a:gd name="connsiteY24" fmla="*/ 529708 h 5907145"/>
              <a:gd name="connsiteX25" fmla="*/ 0 w 10614769"/>
              <a:gd name="connsiteY25" fmla="*/ 136803 h 5907145"/>
              <a:gd name="connsiteX26" fmla="*/ 136802 w 10614769"/>
              <a:gd name="connsiteY26" fmla="*/ 1 h 5907145"/>
              <a:gd name="connsiteX27" fmla="*/ 451124 w 10614769"/>
              <a:gd name="connsiteY27" fmla="*/ 1 h 5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14769" h="5907145">
                <a:moveTo>
                  <a:pt x="451126" y="0"/>
                </a:moveTo>
                <a:lnTo>
                  <a:pt x="9492972" y="0"/>
                </a:lnTo>
                <a:lnTo>
                  <a:pt x="9930776" y="0"/>
                </a:lnTo>
                <a:lnTo>
                  <a:pt x="10014466" y="0"/>
                </a:lnTo>
                <a:lnTo>
                  <a:pt x="10477967" y="0"/>
                </a:lnTo>
                <a:cubicBezTo>
                  <a:pt x="10553521" y="0"/>
                  <a:pt x="10614769" y="61248"/>
                  <a:pt x="10614769" y="136802"/>
                </a:cubicBezTo>
                <a:lnTo>
                  <a:pt x="10614769" y="544642"/>
                </a:lnTo>
                <a:lnTo>
                  <a:pt x="10614769" y="683993"/>
                </a:lnTo>
                <a:lnTo>
                  <a:pt x="10614769" y="5220275"/>
                </a:lnTo>
                <a:lnTo>
                  <a:pt x="10614479" y="5221714"/>
                </a:lnTo>
                <a:lnTo>
                  <a:pt x="10614769" y="5223152"/>
                </a:lnTo>
                <a:lnTo>
                  <a:pt x="10614769" y="5770343"/>
                </a:lnTo>
                <a:cubicBezTo>
                  <a:pt x="10614769" y="5845897"/>
                  <a:pt x="10553521" y="5907145"/>
                  <a:pt x="10477967" y="5907145"/>
                </a:cubicBezTo>
                <a:lnTo>
                  <a:pt x="10014466" y="5907145"/>
                </a:lnTo>
                <a:lnTo>
                  <a:pt x="9930776" y="5907145"/>
                </a:lnTo>
                <a:lnTo>
                  <a:pt x="9492972" y="5907145"/>
                </a:lnTo>
                <a:lnTo>
                  <a:pt x="9467275" y="5907145"/>
                </a:lnTo>
                <a:lnTo>
                  <a:pt x="683993" y="5907145"/>
                </a:lnTo>
                <a:lnTo>
                  <a:pt x="451127" y="5907145"/>
                </a:lnTo>
                <a:lnTo>
                  <a:pt x="136802" y="5907145"/>
                </a:lnTo>
                <a:cubicBezTo>
                  <a:pt x="61248" y="5907145"/>
                  <a:pt x="0" y="5845897"/>
                  <a:pt x="0" y="5770343"/>
                </a:cubicBezTo>
                <a:lnTo>
                  <a:pt x="0" y="5223152"/>
                </a:lnTo>
                <a:lnTo>
                  <a:pt x="0" y="5223151"/>
                </a:lnTo>
                <a:lnTo>
                  <a:pt x="0" y="529709"/>
                </a:lnTo>
                <a:lnTo>
                  <a:pt x="0" y="529708"/>
                </a:lnTo>
                <a:lnTo>
                  <a:pt x="0" y="136803"/>
                </a:lnTo>
                <a:cubicBezTo>
                  <a:pt x="0" y="61249"/>
                  <a:pt x="61248" y="1"/>
                  <a:pt x="136802" y="1"/>
                </a:cubicBezTo>
                <a:lnTo>
                  <a:pt x="451124" y="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rcRect/>
          <a:stretch/>
        </p:blipFill>
        <p:spPr>
          <a:xfrm>
            <a:off x="7843293" y="1093719"/>
            <a:ext cx="1391850" cy="827949"/>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22" name="Tijdelijke aanduiding voor inhoud 21">
            <a:extLst>
              <a:ext uri="{FF2B5EF4-FFF2-40B4-BE49-F238E27FC236}">
                <a16:creationId xmlns:a16="http://schemas.microsoft.com/office/drawing/2014/main" id="{FEB29591-B2B1-0846-92D4-BB21778BAB78}"/>
              </a:ext>
            </a:extLst>
          </p:cNvPr>
          <p:cNvSpPr>
            <a:spLocks noGrp="1"/>
          </p:cNvSpPr>
          <p:nvPr>
            <p:ph sz="quarter" idx="10" hasCustomPrompt="1"/>
          </p:nvPr>
        </p:nvSpPr>
        <p:spPr>
          <a:xfrm>
            <a:off x="7850982" y="3800478"/>
            <a:ext cx="2957512" cy="300182"/>
          </a:xfrm>
        </p:spPr>
        <p:txBody>
          <a:bodyPr>
            <a:normAutofit/>
          </a:bodyPr>
          <a:lstStyle>
            <a:lvl1pPr marL="0" indent="0">
              <a:lnSpc>
                <a:spcPts val="1400"/>
              </a:lnSpc>
              <a:buFontTx/>
              <a:buNone/>
              <a:defRPr sz="2000">
                <a:solidFill>
                  <a:schemeClr val="bg1"/>
                </a:solidFill>
                <a:latin typeface="+mj-lt"/>
              </a:defRPr>
            </a:lvl1pPr>
          </a:lstStyle>
          <a:p>
            <a:pPr lvl="0"/>
            <a:r>
              <a:rPr lang="nl-NL" dirty="0"/>
              <a:t>BOMA Locatie</a:t>
            </a:r>
            <a:endParaRPr lang="nl-BE" dirty="0"/>
          </a:p>
        </p:txBody>
      </p:sp>
      <p:sp>
        <p:nvSpPr>
          <p:cNvPr id="24" name="Tekstvak 23">
            <a:extLst>
              <a:ext uri="{FF2B5EF4-FFF2-40B4-BE49-F238E27FC236}">
                <a16:creationId xmlns:a16="http://schemas.microsoft.com/office/drawing/2014/main" id="{44DFB532-A614-B94F-B82D-0488CD88C3F9}"/>
              </a:ext>
            </a:extLst>
          </p:cNvPr>
          <p:cNvSpPr txBox="1"/>
          <p:nvPr userDrawn="1"/>
        </p:nvSpPr>
        <p:spPr>
          <a:xfrm>
            <a:off x="7843293" y="5229224"/>
            <a:ext cx="2372270" cy="400110"/>
          </a:xfrm>
          <a:prstGeom prst="rect">
            <a:avLst/>
          </a:prstGeom>
          <a:noFill/>
        </p:spPr>
        <p:txBody>
          <a:bodyPr wrap="square" rtlCol="0" anchor="b">
            <a:spAutoFit/>
          </a:bodyPr>
          <a:lstStyle/>
          <a:p>
            <a:r>
              <a:rPr lang="nl-BE" sz="2000" b="1" dirty="0">
                <a:solidFill>
                  <a:schemeClr val="bg1"/>
                </a:solidFill>
              </a:rPr>
              <a:t>www.boma.eu</a:t>
            </a:r>
          </a:p>
        </p:txBody>
      </p:sp>
      <p:sp>
        <p:nvSpPr>
          <p:cNvPr id="25" name="Tijdelijke aanduiding voor inhoud 21">
            <a:extLst>
              <a:ext uri="{FF2B5EF4-FFF2-40B4-BE49-F238E27FC236}">
                <a16:creationId xmlns:a16="http://schemas.microsoft.com/office/drawing/2014/main" id="{CBBBEF6D-4B88-A24C-9FEF-6A48BB5E1806}"/>
              </a:ext>
            </a:extLst>
          </p:cNvPr>
          <p:cNvSpPr>
            <a:spLocks noGrp="1"/>
          </p:cNvSpPr>
          <p:nvPr>
            <p:ph sz="quarter" idx="11" hasCustomPrompt="1"/>
          </p:nvPr>
        </p:nvSpPr>
        <p:spPr>
          <a:xfrm>
            <a:off x="7850982" y="4114803"/>
            <a:ext cx="2957512" cy="300182"/>
          </a:xfrm>
        </p:spPr>
        <p:txBody>
          <a:bodyPr>
            <a:normAutofit/>
          </a:bodyPr>
          <a:lstStyle>
            <a:lvl1pPr marL="0" indent="0">
              <a:lnSpc>
                <a:spcPts val="1400"/>
              </a:lnSpc>
              <a:buFontTx/>
              <a:buNone/>
              <a:defRPr sz="2000">
                <a:solidFill>
                  <a:schemeClr val="bg1"/>
                </a:solidFill>
                <a:latin typeface="+mj-lt"/>
              </a:defRPr>
            </a:lvl1pPr>
          </a:lstStyle>
          <a:p>
            <a:pPr lvl="0"/>
            <a:r>
              <a:rPr lang="nl-NL" dirty="0"/>
              <a:t>Straat + </a:t>
            </a:r>
            <a:r>
              <a:rPr lang="nl-NL" dirty="0" err="1"/>
              <a:t>nr</a:t>
            </a:r>
            <a:endParaRPr lang="nl-BE" dirty="0"/>
          </a:p>
        </p:txBody>
      </p:sp>
      <p:sp>
        <p:nvSpPr>
          <p:cNvPr id="26" name="Tijdelijke aanduiding voor inhoud 21">
            <a:extLst>
              <a:ext uri="{FF2B5EF4-FFF2-40B4-BE49-F238E27FC236}">
                <a16:creationId xmlns:a16="http://schemas.microsoft.com/office/drawing/2014/main" id="{2959BB50-0D17-0940-9CCE-2E3F3C3D36EB}"/>
              </a:ext>
            </a:extLst>
          </p:cNvPr>
          <p:cNvSpPr>
            <a:spLocks noGrp="1"/>
          </p:cNvSpPr>
          <p:nvPr>
            <p:ph sz="quarter" idx="12" hasCustomPrompt="1"/>
          </p:nvPr>
        </p:nvSpPr>
        <p:spPr>
          <a:xfrm>
            <a:off x="7850982" y="4421985"/>
            <a:ext cx="2957512" cy="300182"/>
          </a:xfrm>
        </p:spPr>
        <p:txBody>
          <a:bodyPr>
            <a:normAutofit/>
          </a:bodyPr>
          <a:lstStyle>
            <a:lvl1pPr marL="0" indent="0">
              <a:lnSpc>
                <a:spcPts val="1400"/>
              </a:lnSpc>
              <a:buFontTx/>
              <a:buNone/>
              <a:defRPr sz="2000">
                <a:solidFill>
                  <a:schemeClr val="bg1"/>
                </a:solidFill>
                <a:latin typeface="+mj-lt"/>
              </a:defRPr>
            </a:lvl1pPr>
          </a:lstStyle>
          <a:p>
            <a:pPr lvl="0"/>
            <a:r>
              <a:rPr lang="nl-NL" dirty="0"/>
              <a:t>Postcode Stad/Gemeente</a:t>
            </a:r>
            <a:endParaRPr lang="nl-BE" dirty="0"/>
          </a:p>
        </p:txBody>
      </p:sp>
      <p:sp>
        <p:nvSpPr>
          <p:cNvPr id="27" name="Tijdelijke aanduiding voor inhoud 21">
            <a:extLst>
              <a:ext uri="{FF2B5EF4-FFF2-40B4-BE49-F238E27FC236}">
                <a16:creationId xmlns:a16="http://schemas.microsoft.com/office/drawing/2014/main" id="{7DE7FD19-DE01-DE4A-B59F-755D0DA2CEBC}"/>
              </a:ext>
            </a:extLst>
          </p:cNvPr>
          <p:cNvSpPr>
            <a:spLocks noGrp="1"/>
          </p:cNvSpPr>
          <p:nvPr>
            <p:ph sz="quarter" idx="13" hasCustomPrompt="1"/>
          </p:nvPr>
        </p:nvSpPr>
        <p:spPr>
          <a:xfrm>
            <a:off x="7850982" y="4722022"/>
            <a:ext cx="2957512" cy="300182"/>
          </a:xfrm>
        </p:spPr>
        <p:txBody>
          <a:bodyPr>
            <a:normAutofit/>
          </a:bodyPr>
          <a:lstStyle>
            <a:lvl1pPr marL="0" indent="0">
              <a:lnSpc>
                <a:spcPts val="1400"/>
              </a:lnSpc>
              <a:buFontTx/>
              <a:buNone/>
              <a:defRPr sz="2000">
                <a:solidFill>
                  <a:schemeClr val="bg1"/>
                </a:solidFill>
                <a:latin typeface="+mj-lt"/>
              </a:defRPr>
            </a:lvl1pPr>
          </a:lstStyle>
          <a:p>
            <a:pPr lvl="0"/>
            <a:r>
              <a:rPr lang="nl-NL" dirty="0"/>
              <a:t>telefoonnummer</a:t>
            </a:r>
            <a:endParaRPr lang="nl-BE" dirty="0"/>
          </a:p>
        </p:txBody>
      </p:sp>
      <p:sp>
        <p:nvSpPr>
          <p:cNvPr id="28" name="Tijdelijke aanduiding voor inhoud 21">
            <a:extLst>
              <a:ext uri="{FF2B5EF4-FFF2-40B4-BE49-F238E27FC236}">
                <a16:creationId xmlns:a16="http://schemas.microsoft.com/office/drawing/2014/main" id="{26D8C2AD-29DD-444B-8AE8-36D61D547B92}"/>
              </a:ext>
            </a:extLst>
          </p:cNvPr>
          <p:cNvSpPr>
            <a:spLocks noGrp="1"/>
          </p:cNvSpPr>
          <p:nvPr>
            <p:ph sz="quarter" idx="14" hasCustomPrompt="1"/>
          </p:nvPr>
        </p:nvSpPr>
        <p:spPr>
          <a:xfrm>
            <a:off x="7850982" y="5022059"/>
            <a:ext cx="2957512" cy="300182"/>
          </a:xfrm>
        </p:spPr>
        <p:txBody>
          <a:bodyPr>
            <a:normAutofit/>
          </a:bodyPr>
          <a:lstStyle>
            <a:lvl1pPr marL="0" indent="0">
              <a:lnSpc>
                <a:spcPts val="1400"/>
              </a:lnSpc>
              <a:buFontTx/>
              <a:buNone/>
              <a:defRPr sz="2000">
                <a:solidFill>
                  <a:schemeClr val="bg1"/>
                </a:solidFill>
                <a:latin typeface="+mj-lt"/>
              </a:defRPr>
            </a:lvl1pPr>
          </a:lstStyle>
          <a:p>
            <a:pPr lvl="0"/>
            <a:r>
              <a:rPr lang="nl-NL" dirty="0"/>
              <a:t>E-mail</a:t>
            </a:r>
            <a:endParaRPr lang="nl-BE" dirty="0"/>
          </a:p>
        </p:txBody>
      </p:sp>
      <p:sp>
        <p:nvSpPr>
          <p:cNvPr id="29" name="Tijdelijke aanduiding voor inhoud 21">
            <a:extLst>
              <a:ext uri="{FF2B5EF4-FFF2-40B4-BE49-F238E27FC236}">
                <a16:creationId xmlns:a16="http://schemas.microsoft.com/office/drawing/2014/main" id="{7423A817-E8A4-1F4A-998A-224697E820EA}"/>
              </a:ext>
            </a:extLst>
          </p:cNvPr>
          <p:cNvSpPr>
            <a:spLocks noGrp="1"/>
          </p:cNvSpPr>
          <p:nvPr>
            <p:ph sz="quarter" idx="15" hasCustomPrompt="1"/>
          </p:nvPr>
        </p:nvSpPr>
        <p:spPr>
          <a:xfrm>
            <a:off x="1435892" y="5014912"/>
            <a:ext cx="2957512" cy="664590"/>
          </a:xfrm>
        </p:spPr>
        <p:txBody>
          <a:bodyPr anchor="b">
            <a:noAutofit/>
          </a:bodyPr>
          <a:lstStyle>
            <a:lvl1pPr marL="0" indent="0">
              <a:lnSpc>
                <a:spcPts val="1400"/>
              </a:lnSpc>
              <a:buFontTx/>
              <a:buNone/>
              <a:defRPr sz="4200" b="1">
                <a:solidFill>
                  <a:schemeClr val="bg1"/>
                </a:solidFill>
                <a:latin typeface="+mn-lt"/>
              </a:defRPr>
            </a:lvl1pPr>
          </a:lstStyle>
          <a:p>
            <a:pPr lvl="0"/>
            <a:r>
              <a:rPr lang="nl-NL" dirty="0"/>
              <a:t>groet.</a:t>
            </a:r>
            <a:endParaRPr lang="nl-BE" dirty="0"/>
          </a:p>
        </p:txBody>
      </p:sp>
      <p:sp>
        <p:nvSpPr>
          <p:cNvPr id="30" name="Tijdelijke aanduiding voor inhoud 21">
            <a:extLst>
              <a:ext uri="{FF2B5EF4-FFF2-40B4-BE49-F238E27FC236}">
                <a16:creationId xmlns:a16="http://schemas.microsoft.com/office/drawing/2014/main" id="{0DE28A66-9435-4341-BC74-0D3578B5B4CA}"/>
              </a:ext>
            </a:extLst>
          </p:cNvPr>
          <p:cNvSpPr>
            <a:spLocks noGrp="1"/>
          </p:cNvSpPr>
          <p:nvPr>
            <p:ph sz="quarter" idx="16" hasCustomPrompt="1"/>
          </p:nvPr>
        </p:nvSpPr>
        <p:spPr>
          <a:xfrm>
            <a:off x="1435892" y="2564607"/>
            <a:ext cx="5229227" cy="542925"/>
          </a:xfrm>
        </p:spPr>
        <p:txBody>
          <a:bodyPr anchor="b">
            <a:noAutofit/>
          </a:bodyPr>
          <a:lstStyle>
            <a:lvl1pPr marL="0" indent="0">
              <a:lnSpc>
                <a:spcPts val="1400"/>
              </a:lnSpc>
              <a:buFontTx/>
              <a:buNone/>
              <a:defRPr sz="3000" b="1">
                <a:solidFill>
                  <a:schemeClr val="bg1"/>
                </a:solidFill>
                <a:latin typeface="+mn-lt"/>
              </a:defRPr>
            </a:lvl1pPr>
          </a:lstStyle>
          <a:p>
            <a:pPr lvl="0"/>
            <a:r>
              <a:rPr lang="nl-NL" dirty="0"/>
              <a:t>Voornaam Naam</a:t>
            </a:r>
            <a:endParaRPr lang="nl-BE" dirty="0"/>
          </a:p>
        </p:txBody>
      </p:sp>
      <p:sp>
        <p:nvSpPr>
          <p:cNvPr id="31" name="Tijdelijke aanduiding voor inhoud 21">
            <a:extLst>
              <a:ext uri="{FF2B5EF4-FFF2-40B4-BE49-F238E27FC236}">
                <a16:creationId xmlns:a16="http://schemas.microsoft.com/office/drawing/2014/main" id="{5108E8AC-2FAC-784F-9CB8-91C54E62DFA0}"/>
              </a:ext>
            </a:extLst>
          </p:cNvPr>
          <p:cNvSpPr>
            <a:spLocks noGrp="1"/>
          </p:cNvSpPr>
          <p:nvPr>
            <p:ph sz="quarter" idx="17" hasCustomPrompt="1"/>
          </p:nvPr>
        </p:nvSpPr>
        <p:spPr>
          <a:xfrm>
            <a:off x="1435892" y="3021807"/>
            <a:ext cx="5229227" cy="542925"/>
          </a:xfrm>
        </p:spPr>
        <p:txBody>
          <a:bodyPr anchor="b">
            <a:noAutofit/>
          </a:bodyPr>
          <a:lstStyle>
            <a:lvl1pPr marL="0" indent="0">
              <a:lnSpc>
                <a:spcPts val="1400"/>
              </a:lnSpc>
              <a:buFontTx/>
              <a:buNone/>
              <a:defRPr sz="3000" b="0">
                <a:solidFill>
                  <a:schemeClr val="bg1"/>
                </a:solidFill>
                <a:latin typeface="+mn-lt"/>
              </a:defRPr>
            </a:lvl1pPr>
          </a:lstStyle>
          <a:p>
            <a:pPr lvl="0"/>
            <a:r>
              <a:rPr lang="nl-NL" dirty="0"/>
              <a:t>Functie</a:t>
            </a:r>
            <a:endParaRPr lang="nl-BE" dirty="0"/>
          </a:p>
        </p:txBody>
      </p:sp>
      <p:sp>
        <p:nvSpPr>
          <p:cNvPr id="32" name="Tijdelijke aanduiding voor inhoud 21">
            <a:extLst>
              <a:ext uri="{FF2B5EF4-FFF2-40B4-BE49-F238E27FC236}">
                <a16:creationId xmlns:a16="http://schemas.microsoft.com/office/drawing/2014/main" id="{318D418F-8753-0D48-BD04-15A3F55B40D7}"/>
              </a:ext>
            </a:extLst>
          </p:cNvPr>
          <p:cNvSpPr>
            <a:spLocks noGrp="1"/>
          </p:cNvSpPr>
          <p:nvPr>
            <p:ph sz="quarter" idx="18" hasCustomPrompt="1"/>
          </p:nvPr>
        </p:nvSpPr>
        <p:spPr>
          <a:xfrm>
            <a:off x="1435892" y="3586163"/>
            <a:ext cx="5229227" cy="542925"/>
          </a:xfrm>
        </p:spPr>
        <p:txBody>
          <a:bodyPr anchor="b">
            <a:noAutofit/>
          </a:bodyPr>
          <a:lstStyle>
            <a:lvl1pPr marL="0" indent="0">
              <a:lnSpc>
                <a:spcPts val="1400"/>
              </a:lnSpc>
              <a:buFontTx/>
              <a:buNone/>
              <a:defRPr sz="3000" b="0">
                <a:solidFill>
                  <a:schemeClr val="bg1"/>
                </a:solidFill>
                <a:latin typeface="+mn-lt"/>
              </a:defRPr>
            </a:lvl1pPr>
          </a:lstStyle>
          <a:p>
            <a:pPr lvl="0"/>
            <a:r>
              <a:rPr lang="nl-NL" dirty="0"/>
              <a:t>Persoonlijk e-mail adres</a:t>
            </a:r>
            <a:endParaRPr lang="nl-BE" dirty="0"/>
          </a:p>
        </p:txBody>
      </p:sp>
      <p:sp>
        <p:nvSpPr>
          <p:cNvPr id="33" name="Tijdelijke aanduiding voor inhoud 21">
            <a:extLst>
              <a:ext uri="{FF2B5EF4-FFF2-40B4-BE49-F238E27FC236}">
                <a16:creationId xmlns:a16="http://schemas.microsoft.com/office/drawing/2014/main" id="{EB7C7B48-1B90-7F47-88A6-D67E50C95B8C}"/>
              </a:ext>
            </a:extLst>
          </p:cNvPr>
          <p:cNvSpPr>
            <a:spLocks noGrp="1"/>
          </p:cNvSpPr>
          <p:nvPr>
            <p:ph sz="quarter" idx="19" hasCustomPrompt="1"/>
          </p:nvPr>
        </p:nvSpPr>
        <p:spPr>
          <a:xfrm>
            <a:off x="1435892" y="4136232"/>
            <a:ext cx="5229227" cy="434386"/>
          </a:xfrm>
        </p:spPr>
        <p:txBody>
          <a:bodyPr anchor="b">
            <a:noAutofit/>
          </a:bodyPr>
          <a:lstStyle>
            <a:lvl1pPr marL="0" indent="0">
              <a:lnSpc>
                <a:spcPts val="1400"/>
              </a:lnSpc>
              <a:buFontTx/>
              <a:buNone/>
              <a:defRPr sz="3000" b="0">
                <a:solidFill>
                  <a:schemeClr val="bg1"/>
                </a:solidFill>
                <a:latin typeface="+mn-lt"/>
              </a:defRPr>
            </a:lvl1pPr>
          </a:lstStyle>
          <a:p>
            <a:pPr lvl="0"/>
            <a:r>
              <a:rPr lang="nl-NL" dirty="0"/>
              <a:t>Direct/Mobiel </a:t>
            </a:r>
            <a:r>
              <a:rPr lang="nl-NL" dirty="0" err="1"/>
              <a:t>telefonnummer</a:t>
            </a:r>
            <a:endParaRPr lang="nl-BE" dirty="0"/>
          </a:p>
        </p:txBody>
      </p:sp>
    </p:spTree>
    <p:extLst>
      <p:ext uri="{BB962C8B-B14F-4D97-AF65-F5344CB8AC3E}">
        <p14:creationId xmlns:p14="http://schemas.microsoft.com/office/powerpoint/2010/main" val="4111230529"/>
      </p:ext>
    </p:extLst>
  </p:cSld>
  <p:clrMapOvr>
    <a:masterClrMapping/>
  </p:clrMapOvr>
  <p:extLst>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06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eldia zonder foto">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42F93766-A60B-274B-8161-9BF9CC9DD310}"/>
              </a:ext>
            </a:extLst>
          </p:cNvPr>
          <p:cNvPicPr>
            <a:picLocks noChangeAspect="1"/>
          </p:cNvPicPr>
          <p:nvPr userDrawn="1"/>
        </p:nvPicPr>
        <p:blipFill>
          <a:blip r:embed="rId2"/>
          <a:stretch>
            <a:fillRect/>
          </a:stretch>
        </p:blipFill>
        <p:spPr>
          <a:xfrm>
            <a:off x="0" y="0"/>
            <a:ext cx="12192000" cy="6913581"/>
          </a:xfrm>
          <a:prstGeom prst="rect">
            <a:avLst/>
          </a:prstGeom>
        </p:spPr>
      </p:pic>
      <p:pic>
        <p:nvPicPr>
          <p:cNvPr id="10" name="Afbeelding 9">
            <a:extLst>
              <a:ext uri="{FF2B5EF4-FFF2-40B4-BE49-F238E27FC236}">
                <a16:creationId xmlns:a16="http://schemas.microsoft.com/office/drawing/2014/main" id="{9EB5EF92-3741-2246-8303-15BABD306A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5076" y="506560"/>
            <a:ext cx="1566012" cy="1566012"/>
          </a:xfrm>
          <a:prstGeom prst="rect">
            <a:avLst/>
          </a:prstGeom>
        </p:spPr>
      </p:pic>
      <p:pic>
        <p:nvPicPr>
          <p:cNvPr id="6" name="Afbeelding 5">
            <a:extLst>
              <a:ext uri="{FF2B5EF4-FFF2-40B4-BE49-F238E27FC236}">
                <a16:creationId xmlns:a16="http://schemas.microsoft.com/office/drawing/2014/main" id="{08B66D6A-EDB4-304A-BE7E-894F6C22B3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48268" y="1153580"/>
            <a:ext cx="2491965" cy="5760000"/>
          </a:xfrm>
          <a:prstGeom prst="rect">
            <a:avLst/>
          </a:prstGeom>
        </p:spPr>
      </p:pic>
      <p:pic>
        <p:nvPicPr>
          <p:cNvPr id="9" name="Afbeelding 8">
            <a:extLst>
              <a:ext uri="{FF2B5EF4-FFF2-40B4-BE49-F238E27FC236}">
                <a16:creationId xmlns:a16="http://schemas.microsoft.com/office/drawing/2014/main" id="{B62477AE-84F6-C546-A664-1AF747659F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047612" y="1160808"/>
            <a:ext cx="2826609" cy="5745544"/>
          </a:xfrm>
          <a:prstGeom prst="rect">
            <a:avLst/>
          </a:prstGeom>
        </p:spPr>
      </p:pic>
      <p:sp>
        <p:nvSpPr>
          <p:cNvPr id="18" name="Titel 17">
            <a:extLst>
              <a:ext uri="{FF2B5EF4-FFF2-40B4-BE49-F238E27FC236}">
                <a16:creationId xmlns:a16="http://schemas.microsoft.com/office/drawing/2014/main" id="{74207455-1A1D-9B40-9776-319DF95D72B9}"/>
              </a:ext>
            </a:extLst>
          </p:cNvPr>
          <p:cNvSpPr>
            <a:spLocks noGrp="1"/>
          </p:cNvSpPr>
          <p:nvPr>
            <p:ph type="title"/>
          </p:nvPr>
        </p:nvSpPr>
        <p:spPr>
          <a:xfrm>
            <a:off x="785076" y="3370798"/>
            <a:ext cx="10515600" cy="1325563"/>
          </a:xfrm>
        </p:spPr>
        <p:txBody>
          <a:bodyPr>
            <a:normAutofit/>
          </a:bodyPr>
          <a:lstStyle>
            <a:lvl1pPr>
              <a:defRPr sz="6300" b="1">
                <a:solidFill>
                  <a:schemeClr val="bg1"/>
                </a:solidFill>
              </a:defRPr>
            </a:lvl1pPr>
          </a:lstStyle>
          <a:p>
            <a:r>
              <a:rPr lang="nl-NL" dirty="0"/>
              <a:t>Klik om stijl te bewerken</a:t>
            </a:r>
          </a:p>
        </p:txBody>
      </p:sp>
      <p:sp>
        <p:nvSpPr>
          <p:cNvPr id="23" name="Tijdelijke aanduiding voor tekst 22">
            <a:extLst>
              <a:ext uri="{FF2B5EF4-FFF2-40B4-BE49-F238E27FC236}">
                <a16:creationId xmlns:a16="http://schemas.microsoft.com/office/drawing/2014/main" id="{20F9A802-BBFA-A348-B9CB-1F8365472A4F}"/>
              </a:ext>
            </a:extLst>
          </p:cNvPr>
          <p:cNvSpPr>
            <a:spLocks noGrp="1"/>
          </p:cNvSpPr>
          <p:nvPr>
            <p:ph type="body" sz="quarter" idx="12" hasCustomPrompt="1"/>
          </p:nvPr>
        </p:nvSpPr>
        <p:spPr>
          <a:xfrm>
            <a:off x="785813" y="4914900"/>
            <a:ext cx="6965950" cy="928688"/>
          </a:xfrm>
        </p:spPr>
        <p:txBody>
          <a:bodyPr/>
          <a:lstStyle>
            <a:lvl1pPr marL="0" indent="0">
              <a:buNone/>
              <a:defRPr>
                <a:solidFill>
                  <a:schemeClr val="bg1"/>
                </a:solidFill>
              </a:defRPr>
            </a:lvl1pPr>
          </a:lstStyle>
          <a:p>
            <a:r>
              <a:rPr lang="nl-NL" dirty="0"/>
              <a:t>Ondertitel</a:t>
            </a:r>
          </a:p>
        </p:txBody>
      </p:sp>
    </p:spTree>
    <p:extLst>
      <p:ext uri="{BB962C8B-B14F-4D97-AF65-F5344CB8AC3E}">
        <p14:creationId xmlns:p14="http://schemas.microsoft.com/office/powerpoint/2010/main" val="3143887039"/>
      </p:ext>
    </p:extLst>
  </p:cSld>
  <p:clrMapOvr>
    <a:masterClrMapping/>
  </p:clrMapOvr>
  <p:extLst mod="1">
    <p:ext uri="{DCECCB84-F9BA-43D5-87BE-67443E8EF086}">
      <p15:sldGuideLst xmlns:p15="http://schemas.microsoft.com/office/powerpoint/2012/main">
        <p15:guide id="1" orient="horz" pos="4042">
          <p15:clr>
            <a:srgbClr val="FBAE40"/>
          </p15:clr>
        </p15:guide>
        <p15:guide id="2" pos="148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1" descr="BOMA CORPORATE-HEADER-NEG-FULL-RGB.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1"/>
          <p:cNvSpPr>
            <a:spLocks noGrp="1"/>
          </p:cNvSpPr>
          <p:nvPr>
            <p:ph type="title"/>
          </p:nvPr>
        </p:nvSpPr>
        <p:spPr>
          <a:xfrm>
            <a:off x="609600" y="2857501"/>
            <a:ext cx="10972800" cy="890585"/>
          </a:xfrm>
          <a:prstGeom prst="rect">
            <a:avLst/>
          </a:prstGeom>
        </p:spPr>
        <p:txBody>
          <a:bodyPr vert="horz"/>
          <a:lstStyle>
            <a:lvl1pPr>
              <a:defRPr sz="4400" baseline="0">
                <a:solidFill>
                  <a:srgbClr val="0B3962"/>
                </a:solidFill>
              </a:defRPr>
            </a:lvl1pPr>
          </a:lstStyle>
          <a:p>
            <a:r>
              <a:rPr lang="nl-BE" dirty="0" smtClean="0"/>
              <a:t>Click to edit Master title style</a:t>
            </a:r>
            <a:endParaRPr lang="en-US" dirty="0"/>
          </a:p>
        </p:txBody>
      </p:sp>
    </p:spTree>
    <p:extLst>
      <p:ext uri="{BB962C8B-B14F-4D97-AF65-F5344CB8AC3E}">
        <p14:creationId xmlns:p14="http://schemas.microsoft.com/office/powerpoint/2010/main" val="263770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609600" y="6142038"/>
            <a:ext cx="10972800" cy="571500"/>
            <a:chOff x="457200" y="6142038"/>
            <a:chExt cx="8229600" cy="571500"/>
          </a:xfrm>
        </p:grpSpPr>
        <p:pic>
          <p:nvPicPr>
            <p:cNvPr id="6" name="Picture 2" descr="footer_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84500" y="6142038"/>
              <a:ext cx="57023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BOMA LOGO-WITH BASELINE SIDE EN-NO SQUARE-COLOR-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254750"/>
              <a:ext cx="21542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itle 11"/>
          <p:cNvSpPr>
            <a:spLocks noGrp="1"/>
          </p:cNvSpPr>
          <p:nvPr>
            <p:ph type="title"/>
          </p:nvPr>
        </p:nvSpPr>
        <p:spPr>
          <a:xfrm>
            <a:off x="609600" y="174329"/>
            <a:ext cx="10972800" cy="659963"/>
          </a:xfrm>
          <a:prstGeom prst="rect">
            <a:avLst/>
          </a:prstGeom>
        </p:spPr>
        <p:txBody>
          <a:bodyPr vert="horz"/>
          <a:lstStyle>
            <a:lvl1pPr marL="0" indent="0" algn="ctr">
              <a:buClrTx/>
              <a:buSzPct val="100000"/>
              <a:buFontTx/>
              <a:buNone/>
              <a:defRPr sz="3600" b="1" u="sng" spc="0" baseline="0">
                <a:solidFill>
                  <a:srgbClr val="0B3962"/>
                </a:solidFill>
              </a:defRPr>
            </a:lvl1pPr>
          </a:lstStyle>
          <a:p>
            <a:r>
              <a:rPr lang="nl-BE" dirty="0" smtClean="0"/>
              <a:t>Click to edit Master title style</a:t>
            </a:r>
            <a:endParaRPr lang="en-US" dirty="0"/>
          </a:p>
        </p:txBody>
      </p:sp>
      <p:sp>
        <p:nvSpPr>
          <p:cNvPr id="9" name="Text Placeholder 8"/>
          <p:cNvSpPr>
            <a:spLocks noGrp="1"/>
          </p:cNvSpPr>
          <p:nvPr>
            <p:ph type="body" sz="quarter" idx="10"/>
          </p:nvPr>
        </p:nvSpPr>
        <p:spPr>
          <a:xfrm>
            <a:off x="609600" y="1045977"/>
            <a:ext cx="10972800" cy="4955940"/>
          </a:xfrm>
          <a:prstGeom prst="rect">
            <a:avLst/>
          </a:prstGeom>
        </p:spPr>
        <p:txBody>
          <a:bodyPr vert="horz"/>
          <a:lstStyle>
            <a:lvl1pPr>
              <a:defRPr sz="2600"/>
            </a:lvl1pPr>
            <a:lvl2pPr>
              <a:defRPr sz="2200"/>
            </a:lvl2pPr>
            <a:lvl3pPr>
              <a:defRPr sz="2000"/>
            </a:lvl3pPr>
            <a:lvl4pPr>
              <a:defRPr sz="1800"/>
            </a:lvl4pPr>
            <a:lvl5pPr>
              <a:defRPr sz="1600"/>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3851793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descr="ENJOY WITH BOMA LOGO-POSITIVE-COLOR-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08401" y="1643063"/>
            <a:ext cx="4764617"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561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met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7AD68-C99D-6048-B924-DD9E19FDD57A}"/>
              </a:ext>
            </a:extLst>
          </p:cNvPr>
          <p:cNvSpPr>
            <a:spLocks noGrp="1"/>
          </p:cNvSpPr>
          <p:nvPr>
            <p:ph type="ctrTitle" hasCustomPrompt="1"/>
          </p:nvPr>
        </p:nvSpPr>
        <p:spPr>
          <a:xfrm>
            <a:off x="766763" y="2545233"/>
            <a:ext cx="4465113" cy="2274331"/>
          </a:xfrm>
        </p:spPr>
        <p:txBody>
          <a:bodyPr anchor="b" anchorCtr="0">
            <a:normAutofit/>
          </a:bodyPr>
          <a:lstStyle>
            <a:lvl1pPr algn="l">
              <a:lnSpc>
                <a:spcPts val="4840"/>
              </a:lnSpc>
              <a:defRPr sz="5200" b="1">
                <a:solidFill>
                  <a:schemeClr val="accent5"/>
                </a:solidFill>
                <a:latin typeface="+mn-lt"/>
              </a:defRPr>
            </a:lvl1pPr>
          </a:lstStyle>
          <a:p>
            <a:r>
              <a:rPr lang="nl-NL" dirty="0"/>
              <a:t>Klikken om te bewerken</a:t>
            </a:r>
            <a:endParaRPr lang="nl-BE" dirty="0"/>
          </a:p>
        </p:txBody>
      </p:sp>
      <p:sp>
        <p:nvSpPr>
          <p:cNvPr id="3" name="Ondertitel 2">
            <a:extLst>
              <a:ext uri="{FF2B5EF4-FFF2-40B4-BE49-F238E27FC236}">
                <a16:creationId xmlns:a16="http://schemas.microsoft.com/office/drawing/2014/main" id="{6D3579C8-AA05-4E48-B820-02A80E95D2F7}"/>
              </a:ext>
            </a:extLst>
          </p:cNvPr>
          <p:cNvSpPr>
            <a:spLocks noGrp="1"/>
          </p:cNvSpPr>
          <p:nvPr>
            <p:ph type="subTitle" idx="1"/>
          </p:nvPr>
        </p:nvSpPr>
        <p:spPr>
          <a:xfrm>
            <a:off x="766763" y="4898545"/>
            <a:ext cx="4465113" cy="974349"/>
          </a:xfrm>
        </p:spPr>
        <p:txBody>
          <a:bodyPr/>
          <a:lstStyle>
            <a:lvl1pPr marL="0" indent="0" algn="l">
              <a:buNone/>
              <a:defRPr sz="240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l-BE" dirty="0"/>
          </a:p>
        </p:txBody>
      </p:sp>
      <p:sp>
        <p:nvSpPr>
          <p:cNvPr id="4" name="Tijdelijke aanduiding voor datum 3">
            <a:extLst>
              <a:ext uri="{FF2B5EF4-FFF2-40B4-BE49-F238E27FC236}">
                <a16:creationId xmlns:a16="http://schemas.microsoft.com/office/drawing/2014/main" id="{2BC87E61-232E-7440-B564-A2E2B6C929E9}"/>
              </a:ext>
            </a:extLst>
          </p:cNvPr>
          <p:cNvSpPr>
            <a:spLocks noGrp="1"/>
          </p:cNvSpPr>
          <p:nvPr>
            <p:ph type="dt" sz="half" idx="10"/>
          </p:nvPr>
        </p:nvSpPr>
        <p:spPr>
          <a:xfrm>
            <a:off x="776191" y="6145180"/>
            <a:ext cx="4465113" cy="365125"/>
          </a:xfrm>
        </p:spPr>
        <p:txBody>
          <a:bodyPr anchor="b"/>
          <a:lstStyle>
            <a:lvl1pPr>
              <a:defRPr sz="1400">
                <a:solidFill>
                  <a:schemeClr val="accent5"/>
                </a:solidFill>
                <a:latin typeface="+mj-lt"/>
              </a:defRPr>
            </a:lvl1pPr>
          </a:lstStyle>
          <a:p>
            <a:r>
              <a:rPr lang="nl-BE" dirty="0"/>
              <a:t>datum</a:t>
            </a:r>
          </a:p>
        </p:txBody>
      </p:sp>
      <p:pic>
        <p:nvPicPr>
          <p:cNvPr id="8" name="Afbeelding 7">
            <a:extLst>
              <a:ext uri="{FF2B5EF4-FFF2-40B4-BE49-F238E27FC236}">
                <a16:creationId xmlns:a16="http://schemas.microsoft.com/office/drawing/2014/main" id="{30722BCB-CCD0-FB45-A44A-222CA9B45C87}"/>
              </a:ext>
            </a:extLst>
          </p:cNvPr>
          <p:cNvPicPr>
            <a:picLocks noChangeAspect="1"/>
          </p:cNvPicPr>
          <p:nvPr userDrawn="1"/>
        </p:nvPicPr>
        <p:blipFill>
          <a:blip r:embed="rId2"/>
          <a:stretch>
            <a:fillRect/>
          </a:stretch>
        </p:blipFill>
        <p:spPr>
          <a:xfrm>
            <a:off x="11714068" y="4100660"/>
            <a:ext cx="219223" cy="2340530"/>
          </a:xfrm>
          <a:prstGeom prst="rect">
            <a:avLst/>
          </a:prstGeom>
        </p:spPr>
      </p:pic>
      <p:pic>
        <p:nvPicPr>
          <p:cNvPr id="10" name="Afbeelding 9">
            <a:extLst>
              <a:ext uri="{FF2B5EF4-FFF2-40B4-BE49-F238E27FC236}">
                <a16:creationId xmlns:a16="http://schemas.microsoft.com/office/drawing/2014/main" id="{9EB5EF92-3741-2246-8303-15BABD306A56}"/>
              </a:ext>
            </a:extLst>
          </p:cNvPr>
          <p:cNvPicPr>
            <a:picLocks noChangeAspect="1"/>
          </p:cNvPicPr>
          <p:nvPr userDrawn="1"/>
        </p:nvPicPr>
        <p:blipFill>
          <a:blip r:embed="rId3"/>
          <a:stretch>
            <a:fillRect/>
          </a:stretch>
        </p:blipFill>
        <p:spPr>
          <a:xfrm>
            <a:off x="785076" y="506560"/>
            <a:ext cx="1566012" cy="1566012"/>
          </a:xfrm>
          <a:prstGeom prst="rect">
            <a:avLst/>
          </a:prstGeom>
        </p:spPr>
      </p:pic>
      <p:sp>
        <p:nvSpPr>
          <p:cNvPr id="9" name="Tijdelijke aanduiding voor afbeelding 2">
            <a:extLst>
              <a:ext uri="{FF2B5EF4-FFF2-40B4-BE49-F238E27FC236}">
                <a16:creationId xmlns:a16="http://schemas.microsoft.com/office/drawing/2014/main" id="{A34052AF-642B-9E46-B59D-651793B11253}"/>
              </a:ext>
            </a:extLst>
          </p:cNvPr>
          <p:cNvSpPr>
            <a:spLocks noGrp="1"/>
          </p:cNvSpPr>
          <p:nvPr>
            <p:ph type="pic" idx="11" hasCustomPrompt="1"/>
          </p:nvPr>
        </p:nvSpPr>
        <p:spPr>
          <a:xfrm>
            <a:off x="2628524" y="512763"/>
            <a:ext cx="2603352" cy="1559809"/>
          </a:xfrm>
        </p:spPr>
        <p:txBody>
          <a:bodyPr anchor="ctr">
            <a:normAutofit/>
          </a:bodyPr>
          <a:lstStyle>
            <a:lvl1pPr marL="0" indent="0" algn="ctr">
              <a:buNone/>
              <a:defRPr sz="1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dirty="0"/>
              <a:t>Klikken om partnerlogo</a:t>
            </a:r>
            <a:br>
              <a:rPr lang="nl-BE" dirty="0"/>
            </a:br>
            <a:r>
              <a:rPr lang="nl-BE" dirty="0"/>
              <a:t>toe te voegen</a:t>
            </a:r>
          </a:p>
        </p:txBody>
      </p:sp>
      <p:sp>
        <p:nvSpPr>
          <p:cNvPr id="30" name="Tijdelijke aanduiding voor afbeelding 29">
            <a:extLst>
              <a:ext uri="{FF2B5EF4-FFF2-40B4-BE49-F238E27FC236}">
                <a16:creationId xmlns:a16="http://schemas.microsoft.com/office/drawing/2014/main" id="{559EF93A-CAD0-924B-BD4E-442A6359BE2F}"/>
              </a:ext>
            </a:extLst>
          </p:cNvPr>
          <p:cNvSpPr>
            <a:spLocks noGrp="1"/>
          </p:cNvSpPr>
          <p:nvPr>
            <p:ph type="pic" sz="quarter" idx="13" hasCustomPrompt="1"/>
          </p:nvPr>
        </p:nvSpPr>
        <p:spPr>
          <a:xfrm>
            <a:off x="5620391" y="480952"/>
            <a:ext cx="5557102" cy="5945636"/>
          </a:xfrm>
          <a:custGeom>
            <a:avLst/>
            <a:gdLst>
              <a:gd name="connsiteX0" fmla="*/ 237482 w 5557102"/>
              <a:gd name="connsiteY0" fmla="*/ 0 h 5945636"/>
              <a:gd name="connsiteX1" fmla="*/ 5123807 w 5557102"/>
              <a:gd name="connsiteY1" fmla="*/ 0 h 5945636"/>
              <a:gd name="connsiteX2" fmla="*/ 5123807 w 5557102"/>
              <a:gd name="connsiteY2" fmla="*/ 1 h 5945636"/>
              <a:gd name="connsiteX3" fmla="*/ 5420300 w 5557102"/>
              <a:gd name="connsiteY3" fmla="*/ 1 h 5945636"/>
              <a:gd name="connsiteX4" fmla="*/ 5557102 w 5557102"/>
              <a:gd name="connsiteY4" fmla="*/ 136803 h 5945636"/>
              <a:gd name="connsiteX5" fmla="*/ 5557102 w 5557102"/>
              <a:gd name="connsiteY5" fmla="*/ 549300 h 5945636"/>
              <a:gd name="connsiteX6" fmla="*/ 5557102 w 5557102"/>
              <a:gd name="connsiteY6" fmla="*/ 683994 h 5945636"/>
              <a:gd name="connsiteX7" fmla="*/ 5557102 w 5557102"/>
              <a:gd name="connsiteY7" fmla="*/ 5261643 h 5945636"/>
              <a:gd name="connsiteX8" fmla="*/ 5557102 w 5557102"/>
              <a:gd name="connsiteY8" fmla="*/ 5664225 h 5945636"/>
              <a:gd name="connsiteX9" fmla="*/ 5557102 w 5557102"/>
              <a:gd name="connsiteY9" fmla="*/ 5808834 h 5945636"/>
              <a:gd name="connsiteX10" fmla="*/ 5420300 w 5557102"/>
              <a:gd name="connsiteY10" fmla="*/ 5945636 h 5945636"/>
              <a:gd name="connsiteX11" fmla="*/ 4873109 w 5557102"/>
              <a:gd name="connsiteY11" fmla="*/ 5945636 h 5945636"/>
              <a:gd name="connsiteX12" fmla="*/ 4859388 w 5557102"/>
              <a:gd name="connsiteY12" fmla="*/ 5942866 h 5945636"/>
              <a:gd name="connsiteX13" fmla="*/ 697714 w 5557102"/>
              <a:gd name="connsiteY13" fmla="*/ 5942866 h 5945636"/>
              <a:gd name="connsiteX14" fmla="*/ 683993 w 5557102"/>
              <a:gd name="connsiteY14" fmla="*/ 5945636 h 5945636"/>
              <a:gd name="connsiteX15" fmla="*/ 136802 w 5557102"/>
              <a:gd name="connsiteY15" fmla="*/ 5945636 h 5945636"/>
              <a:gd name="connsiteX16" fmla="*/ 0 w 5557102"/>
              <a:gd name="connsiteY16" fmla="*/ 5808834 h 5945636"/>
              <a:gd name="connsiteX17" fmla="*/ 0 w 5557102"/>
              <a:gd name="connsiteY17" fmla="*/ 5719820 h 5945636"/>
              <a:gd name="connsiteX18" fmla="*/ 0 w 5557102"/>
              <a:gd name="connsiteY18" fmla="*/ 5261643 h 5945636"/>
              <a:gd name="connsiteX19" fmla="*/ 0 w 5557102"/>
              <a:gd name="connsiteY19" fmla="*/ 683994 h 5945636"/>
              <a:gd name="connsiteX20" fmla="*/ 0 w 5557102"/>
              <a:gd name="connsiteY20" fmla="*/ 604895 h 5945636"/>
              <a:gd name="connsiteX21" fmla="*/ 0 w 5557102"/>
              <a:gd name="connsiteY21" fmla="*/ 136803 h 5945636"/>
              <a:gd name="connsiteX22" fmla="*/ 136802 w 5557102"/>
              <a:gd name="connsiteY22" fmla="*/ 1 h 5945636"/>
              <a:gd name="connsiteX23" fmla="*/ 237482 w 5557102"/>
              <a:gd name="connsiteY23"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7102" h="5945636">
                <a:moveTo>
                  <a:pt x="237482" y="0"/>
                </a:moveTo>
                <a:lnTo>
                  <a:pt x="5123807" y="0"/>
                </a:lnTo>
                <a:lnTo>
                  <a:pt x="5123807" y="1"/>
                </a:lnTo>
                <a:lnTo>
                  <a:pt x="5420300" y="1"/>
                </a:lnTo>
                <a:cubicBezTo>
                  <a:pt x="5495854" y="1"/>
                  <a:pt x="5557102" y="61249"/>
                  <a:pt x="5557102" y="136803"/>
                </a:cubicBezTo>
                <a:lnTo>
                  <a:pt x="5557102" y="549300"/>
                </a:lnTo>
                <a:lnTo>
                  <a:pt x="5557102" y="683994"/>
                </a:lnTo>
                <a:lnTo>
                  <a:pt x="5557102" y="5261643"/>
                </a:lnTo>
                <a:lnTo>
                  <a:pt x="5557102" y="5664225"/>
                </a:lnTo>
                <a:lnTo>
                  <a:pt x="5557102" y="5808834"/>
                </a:lnTo>
                <a:cubicBezTo>
                  <a:pt x="5557102" y="5884388"/>
                  <a:pt x="5495854" y="5945636"/>
                  <a:pt x="5420300" y="5945636"/>
                </a:cubicBezTo>
                <a:lnTo>
                  <a:pt x="4873109" y="5945636"/>
                </a:lnTo>
                <a:lnTo>
                  <a:pt x="4859388" y="5942866"/>
                </a:lnTo>
                <a:lnTo>
                  <a:pt x="697714" y="5942866"/>
                </a:lnTo>
                <a:lnTo>
                  <a:pt x="683993" y="5945636"/>
                </a:lnTo>
                <a:lnTo>
                  <a:pt x="136802" y="5945636"/>
                </a:lnTo>
                <a:cubicBezTo>
                  <a:pt x="61248" y="5945636"/>
                  <a:pt x="0" y="5884388"/>
                  <a:pt x="0" y="5808834"/>
                </a:cubicBezTo>
                <a:lnTo>
                  <a:pt x="0" y="5719820"/>
                </a:lnTo>
                <a:lnTo>
                  <a:pt x="0" y="5261643"/>
                </a:lnTo>
                <a:lnTo>
                  <a:pt x="0" y="683994"/>
                </a:lnTo>
                <a:lnTo>
                  <a:pt x="0" y="604895"/>
                </a:lnTo>
                <a:lnTo>
                  <a:pt x="0" y="136803"/>
                </a:lnTo>
                <a:cubicBezTo>
                  <a:pt x="0" y="61249"/>
                  <a:pt x="61248" y="1"/>
                  <a:pt x="136802" y="1"/>
                </a:cubicBezTo>
                <a:lnTo>
                  <a:pt x="237482" y="1"/>
                </a:lnTo>
                <a:close/>
              </a:path>
            </a:pathLst>
          </a:custGeom>
        </p:spPr>
        <p:txBody>
          <a:bodyPr wrap="square" anchor="ctr">
            <a:noAutofit/>
          </a:bodyPr>
          <a:lstStyle>
            <a:lvl1pPr marL="0" indent="0" algn="ctr">
              <a:buFontTx/>
              <a:buNone/>
              <a:defRPr sz="1500"/>
            </a:lvl1pPr>
          </a:lstStyle>
          <a:p>
            <a:r>
              <a:rPr lang="nl-BE" dirty="0"/>
              <a:t>Klikken om een afbeelding</a:t>
            </a:r>
            <a:br>
              <a:rPr lang="nl-BE" dirty="0"/>
            </a:br>
            <a:r>
              <a:rPr lang="nl-BE" dirty="0"/>
              <a:t>toe te voegen</a:t>
            </a:r>
          </a:p>
        </p:txBody>
      </p:sp>
    </p:spTree>
    <p:extLst>
      <p:ext uri="{BB962C8B-B14F-4D97-AF65-F5344CB8AC3E}">
        <p14:creationId xmlns:p14="http://schemas.microsoft.com/office/powerpoint/2010/main" val="125160763"/>
      </p:ext>
    </p:extLst>
  </p:cSld>
  <p:clrMapOvr>
    <a:masterClrMapping/>
  </p:clrMapOvr>
  <p:extLst>
    <p:ext uri="{DCECCB84-F9BA-43D5-87BE-67443E8EF086}">
      <p15:sldGuideLst xmlns:p15="http://schemas.microsoft.com/office/powerpoint/2012/main">
        <p15:guide id="1" orient="horz" pos="4042" userDrawn="1">
          <p15:clr>
            <a:srgbClr val="FBAE40"/>
          </p15:clr>
        </p15:guide>
        <p15:guide id="2" pos="48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met foto + partner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7AD68-C99D-6048-B924-DD9E19FDD57A}"/>
              </a:ext>
            </a:extLst>
          </p:cNvPr>
          <p:cNvSpPr>
            <a:spLocks noGrp="1"/>
          </p:cNvSpPr>
          <p:nvPr>
            <p:ph type="ctrTitle" hasCustomPrompt="1"/>
          </p:nvPr>
        </p:nvSpPr>
        <p:spPr>
          <a:xfrm>
            <a:off x="766763" y="2545233"/>
            <a:ext cx="4465113" cy="2274331"/>
          </a:xfrm>
        </p:spPr>
        <p:txBody>
          <a:bodyPr anchor="b" anchorCtr="0">
            <a:normAutofit/>
          </a:bodyPr>
          <a:lstStyle>
            <a:lvl1pPr algn="l">
              <a:lnSpc>
                <a:spcPts val="4840"/>
              </a:lnSpc>
              <a:defRPr sz="5200" b="1">
                <a:solidFill>
                  <a:schemeClr val="accent5"/>
                </a:solidFill>
                <a:latin typeface="+mn-lt"/>
              </a:defRPr>
            </a:lvl1pPr>
          </a:lstStyle>
          <a:p>
            <a:r>
              <a:rPr lang="nl-NL" dirty="0"/>
              <a:t>Klikken om te bewerken</a:t>
            </a:r>
            <a:endParaRPr lang="nl-BE" dirty="0"/>
          </a:p>
        </p:txBody>
      </p:sp>
      <p:sp>
        <p:nvSpPr>
          <p:cNvPr id="3" name="Ondertitel 2">
            <a:extLst>
              <a:ext uri="{FF2B5EF4-FFF2-40B4-BE49-F238E27FC236}">
                <a16:creationId xmlns:a16="http://schemas.microsoft.com/office/drawing/2014/main" id="{6D3579C8-AA05-4E48-B820-02A80E95D2F7}"/>
              </a:ext>
            </a:extLst>
          </p:cNvPr>
          <p:cNvSpPr>
            <a:spLocks noGrp="1"/>
          </p:cNvSpPr>
          <p:nvPr>
            <p:ph type="subTitle" idx="1"/>
          </p:nvPr>
        </p:nvSpPr>
        <p:spPr>
          <a:xfrm>
            <a:off x="766763" y="4898545"/>
            <a:ext cx="4465113" cy="974349"/>
          </a:xfrm>
        </p:spPr>
        <p:txBody>
          <a:bodyPr/>
          <a:lstStyle>
            <a:lvl1pPr marL="0" indent="0" algn="l">
              <a:buNone/>
              <a:defRPr sz="240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l-BE" dirty="0"/>
          </a:p>
        </p:txBody>
      </p:sp>
      <p:sp>
        <p:nvSpPr>
          <p:cNvPr id="4" name="Tijdelijke aanduiding voor datum 3">
            <a:extLst>
              <a:ext uri="{FF2B5EF4-FFF2-40B4-BE49-F238E27FC236}">
                <a16:creationId xmlns:a16="http://schemas.microsoft.com/office/drawing/2014/main" id="{2BC87E61-232E-7440-B564-A2E2B6C929E9}"/>
              </a:ext>
            </a:extLst>
          </p:cNvPr>
          <p:cNvSpPr>
            <a:spLocks noGrp="1"/>
          </p:cNvSpPr>
          <p:nvPr>
            <p:ph type="dt" sz="half" idx="10"/>
          </p:nvPr>
        </p:nvSpPr>
        <p:spPr>
          <a:xfrm>
            <a:off x="776191" y="6145180"/>
            <a:ext cx="4465113" cy="365125"/>
          </a:xfrm>
        </p:spPr>
        <p:txBody>
          <a:bodyPr anchor="b"/>
          <a:lstStyle>
            <a:lvl1pPr>
              <a:defRPr sz="1400">
                <a:solidFill>
                  <a:schemeClr val="accent5"/>
                </a:solidFill>
                <a:latin typeface="+mj-lt"/>
              </a:defRPr>
            </a:lvl1pPr>
          </a:lstStyle>
          <a:p>
            <a:r>
              <a:rPr lang="nl-BE" dirty="0"/>
              <a:t>datum</a:t>
            </a:r>
          </a:p>
        </p:txBody>
      </p:sp>
      <p:pic>
        <p:nvPicPr>
          <p:cNvPr id="8" name="Afbeelding 7">
            <a:extLst>
              <a:ext uri="{FF2B5EF4-FFF2-40B4-BE49-F238E27FC236}">
                <a16:creationId xmlns:a16="http://schemas.microsoft.com/office/drawing/2014/main" id="{30722BCB-CCD0-FB45-A44A-222CA9B45C87}"/>
              </a:ext>
            </a:extLst>
          </p:cNvPr>
          <p:cNvPicPr>
            <a:picLocks noChangeAspect="1"/>
          </p:cNvPicPr>
          <p:nvPr userDrawn="1"/>
        </p:nvPicPr>
        <p:blipFill>
          <a:blip r:embed="rId2"/>
          <a:stretch>
            <a:fillRect/>
          </a:stretch>
        </p:blipFill>
        <p:spPr>
          <a:xfrm>
            <a:off x="11714068" y="4100660"/>
            <a:ext cx="219223" cy="2340530"/>
          </a:xfrm>
          <a:prstGeom prst="rect">
            <a:avLst/>
          </a:prstGeom>
        </p:spPr>
      </p:pic>
      <p:pic>
        <p:nvPicPr>
          <p:cNvPr id="10" name="Afbeelding 9">
            <a:extLst>
              <a:ext uri="{FF2B5EF4-FFF2-40B4-BE49-F238E27FC236}">
                <a16:creationId xmlns:a16="http://schemas.microsoft.com/office/drawing/2014/main" id="{9EB5EF92-3741-2246-8303-15BABD306A56}"/>
              </a:ext>
            </a:extLst>
          </p:cNvPr>
          <p:cNvPicPr>
            <a:picLocks noChangeAspect="1"/>
          </p:cNvPicPr>
          <p:nvPr userDrawn="1"/>
        </p:nvPicPr>
        <p:blipFill>
          <a:blip r:embed="rId3"/>
          <a:stretch>
            <a:fillRect/>
          </a:stretch>
        </p:blipFill>
        <p:spPr>
          <a:xfrm>
            <a:off x="785076" y="506560"/>
            <a:ext cx="1566012" cy="1566012"/>
          </a:xfrm>
          <a:prstGeom prst="rect">
            <a:avLst/>
          </a:prstGeom>
        </p:spPr>
      </p:pic>
      <p:sp>
        <p:nvSpPr>
          <p:cNvPr id="9" name="Tijdelijke aanduiding voor afbeelding 2">
            <a:extLst>
              <a:ext uri="{FF2B5EF4-FFF2-40B4-BE49-F238E27FC236}">
                <a16:creationId xmlns:a16="http://schemas.microsoft.com/office/drawing/2014/main" id="{A34052AF-642B-9E46-B59D-651793B11253}"/>
              </a:ext>
            </a:extLst>
          </p:cNvPr>
          <p:cNvSpPr>
            <a:spLocks noGrp="1"/>
          </p:cNvSpPr>
          <p:nvPr>
            <p:ph type="pic" idx="11" hasCustomPrompt="1"/>
          </p:nvPr>
        </p:nvSpPr>
        <p:spPr>
          <a:xfrm>
            <a:off x="2628524" y="512763"/>
            <a:ext cx="2603352" cy="1559809"/>
          </a:xfrm>
        </p:spPr>
        <p:txBody>
          <a:bodyPr anchor="ctr">
            <a:normAutofit/>
          </a:bodyPr>
          <a:lstStyle>
            <a:lvl1pPr marL="0" indent="0" algn="ctr">
              <a:buNone/>
              <a:defRPr sz="1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dirty="0"/>
              <a:t>Klikken om partnerlogo</a:t>
            </a:r>
            <a:br>
              <a:rPr lang="nl-BE" dirty="0"/>
            </a:br>
            <a:r>
              <a:rPr lang="nl-BE" dirty="0"/>
              <a:t>toe te voegen</a:t>
            </a:r>
          </a:p>
        </p:txBody>
      </p:sp>
      <p:sp>
        <p:nvSpPr>
          <p:cNvPr id="15" name="Tijdelijke aanduiding voor afbeelding 14">
            <a:extLst>
              <a:ext uri="{FF2B5EF4-FFF2-40B4-BE49-F238E27FC236}">
                <a16:creationId xmlns:a16="http://schemas.microsoft.com/office/drawing/2014/main" id="{008494CE-8EC1-8549-AAF5-1F8C5ABDA3EE}"/>
              </a:ext>
            </a:extLst>
          </p:cNvPr>
          <p:cNvSpPr>
            <a:spLocks noGrp="1"/>
          </p:cNvSpPr>
          <p:nvPr>
            <p:ph type="pic" sz="quarter" idx="13" hasCustomPrompt="1"/>
          </p:nvPr>
        </p:nvSpPr>
        <p:spPr>
          <a:xfrm>
            <a:off x="5620391" y="480952"/>
            <a:ext cx="5557102" cy="5945636"/>
          </a:xfrm>
          <a:custGeom>
            <a:avLst/>
            <a:gdLst>
              <a:gd name="connsiteX0" fmla="*/ 237482 w 5557102"/>
              <a:gd name="connsiteY0" fmla="*/ 0 h 5945636"/>
              <a:gd name="connsiteX1" fmla="*/ 5123807 w 5557102"/>
              <a:gd name="connsiteY1" fmla="*/ 0 h 5945636"/>
              <a:gd name="connsiteX2" fmla="*/ 5123807 w 5557102"/>
              <a:gd name="connsiteY2" fmla="*/ 1 h 5945636"/>
              <a:gd name="connsiteX3" fmla="*/ 5420300 w 5557102"/>
              <a:gd name="connsiteY3" fmla="*/ 1 h 5945636"/>
              <a:gd name="connsiteX4" fmla="*/ 5557102 w 5557102"/>
              <a:gd name="connsiteY4" fmla="*/ 136803 h 5945636"/>
              <a:gd name="connsiteX5" fmla="*/ 5557102 w 5557102"/>
              <a:gd name="connsiteY5" fmla="*/ 549300 h 5945636"/>
              <a:gd name="connsiteX6" fmla="*/ 5557102 w 5557102"/>
              <a:gd name="connsiteY6" fmla="*/ 683994 h 5945636"/>
              <a:gd name="connsiteX7" fmla="*/ 5557102 w 5557102"/>
              <a:gd name="connsiteY7" fmla="*/ 5261643 h 5945636"/>
              <a:gd name="connsiteX8" fmla="*/ 5557102 w 5557102"/>
              <a:gd name="connsiteY8" fmla="*/ 5664225 h 5945636"/>
              <a:gd name="connsiteX9" fmla="*/ 5557102 w 5557102"/>
              <a:gd name="connsiteY9" fmla="*/ 5808834 h 5945636"/>
              <a:gd name="connsiteX10" fmla="*/ 5420300 w 5557102"/>
              <a:gd name="connsiteY10" fmla="*/ 5945636 h 5945636"/>
              <a:gd name="connsiteX11" fmla="*/ 4873109 w 5557102"/>
              <a:gd name="connsiteY11" fmla="*/ 5945636 h 5945636"/>
              <a:gd name="connsiteX12" fmla="*/ 4859388 w 5557102"/>
              <a:gd name="connsiteY12" fmla="*/ 5942866 h 5945636"/>
              <a:gd name="connsiteX13" fmla="*/ 697714 w 5557102"/>
              <a:gd name="connsiteY13" fmla="*/ 5942866 h 5945636"/>
              <a:gd name="connsiteX14" fmla="*/ 683993 w 5557102"/>
              <a:gd name="connsiteY14" fmla="*/ 5945636 h 5945636"/>
              <a:gd name="connsiteX15" fmla="*/ 136802 w 5557102"/>
              <a:gd name="connsiteY15" fmla="*/ 5945636 h 5945636"/>
              <a:gd name="connsiteX16" fmla="*/ 0 w 5557102"/>
              <a:gd name="connsiteY16" fmla="*/ 5808834 h 5945636"/>
              <a:gd name="connsiteX17" fmla="*/ 0 w 5557102"/>
              <a:gd name="connsiteY17" fmla="*/ 5719820 h 5945636"/>
              <a:gd name="connsiteX18" fmla="*/ 0 w 5557102"/>
              <a:gd name="connsiteY18" fmla="*/ 5261643 h 5945636"/>
              <a:gd name="connsiteX19" fmla="*/ 0 w 5557102"/>
              <a:gd name="connsiteY19" fmla="*/ 683994 h 5945636"/>
              <a:gd name="connsiteX20" fmla="*/ 0 w 5557102"/>
              <a:gd name="connsiteY20" fmla="*/ 604895 h 5945636"/>
              <a:gd name="connsiteX21" fmla="*/ 0 w 5557102"/>
              <a:gd name="connsiteY21" fmla="*/ 136803 h 5945636"/>
              <a:gd name="connsiteX22" fmla="*/ 136802 w 5557102"/>
              <a:gd name="connsiteY22" fmla="*/ 1 h 5945636"/>
              <a:gd name="connsiteX23" fmla="*/ 237482 w 5557102"/>
              <a:gd name="connsiteY23"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7102" h="5945636">
                <a:moveTo>
                  <a:pt x="237482" y="0"/>
                </a:moveTo>
                <a:lnTo>
                  <a:pt x="5123807" y="0"/>
                </a:lnTo>
                <a:lnTo>
                  <a:pt x="5123807" y="1"/>
                </a:lnTo>
                <a:lnTo>
                  <a:pt x="5420300" y="1"/>
                </a:lnTo>
                <a:cubicBezTo>
                  <a:pt x="5495854" y="1"/>
                  <a:pt x="5557102" y="61249"/>
                  <a:pt x="5557102" y="136803"/>
                </a:cubicBezTo>
                <a:lnTo>
                  <a:pt x="5557102" y="549300"/>
                </a:lnTo>
                <a:lnTo>
                  <a:pt x="5557102" y="683994"/>
                </a:lnTo>
                <a:lnTo>
                  <a:pt x="5557102" y="5261643"/>
                </a:lnTo>
                <a:lnTo>
                  <a:pt x="5557102" y="5664225"/>
                </a:lnTo>
                <a:lnTo>
                  <a:pt x="5557102" y="5808834"/>
                </a:lnTo>
                <a:cubicBezTo>
                  <a:pt x="5557102" y="5884388"/>
                  <a:pt x="5495854" y="5945636"/>
                  <a:pt x="5420300" y="5945636"/>
                </a:cubicBezTo>
                <a:lnTo>
                  <a:pt x="4873109" y="5945636"/>
                </a:lnTo>
                <a:lnTo>
                  <a:pt x="4859388" y="5942866"/>
                </a:lnTo>
                <a:lnTo>
                  <a:pt x="697714" y="5942866"/>
                </a:lnTo>
                <a:lnTo>
                  <a:pt x="683993" y="5945636"/>
                </a:lnTo>
                <a:lnTo>
                  <a:pt x="136802" y="5945636"/>
                </a:lnTo>
                <a:cubicBezTo>
                  <a:pt x="61248" y="5945636"/>
                  <a:pt x="0" y="5884388"/>
                  <a:pt x="0" y="5808834"/>
                </a:cubicBezTo>
                <a:lnTo>
                  <a:pt x="0" y="5719820"/>
                </a:lnTo>
                <a:lnTo>
                  <a:pt x="0" y="5261643"/>
                </a:lnTo>
                <a:lnTo>
                  <a:pt x="0" y="683994"/>
                </a:lnTo>
                <a:lnTo>
                  <a:pt x="0" y="604895"/>
                </a:lnTo>
                <a:lnTo>
                  <a:pt x="0" y="136803"/>
                </a:lnTo>
                <a:cubicBezTo>
                  <a:pt x="0" y="61249"/>
                  <a:pt x="61248" y="1"/>
                  <a:pt x="136802" y="1"/>
                </a:cubicBezTo>
                <a:lnTo>
                  <a:pt x="237482" y="1"/>
                </a:lnTo>
                <a:close/>
              </a:path>
            </a:pathLst>
          </a:custGeom>
        </p:spPr>
        <p:txBody>
          <a:bodyPr wrap="square" anchor="ctr">
            <a:noAutofit/>
          </a:bodyPr>
          <a:lstStyle>
            <a:lvl1pPr marL="0" indent="0" algn="ctr">
              <a:buFontTx/>
              <a:buNone/>
              <a:defRPr sz="1500"/>
            </a:lvl1pPr>
          </a:lstStyle>
          <a:p>
            <a:r>
              <a:rPr lang="nl-BE" dirty="0"/>
              <a:t>Klikken om een afbeelding</a:t>
            </a:r>
            <a:br>
              <a:rPr lang="nl-BE" dirty="0"/>
            </a:br>
            <a:r>
              <a:rPr lang="nl-BE" dirty="0"/>
              <a:t>toe te voegen</a:t>
            </a:r>
          </a:p>
        </p:txBody>
      </p:sp>
    </p:spTree>
    <p:extLst>
      <p:ext uri="{BB962C8B-B14F-4D97-AF65-F5344CB8AC3E}">
        <p14:creationId xmlns:p14="http://schemas.microsoft.com/office/powerpoint/2010/main" val="256966336"/>
      </p:ext>
    </p:extLst>
  </p:cSld>
  <p:clrMapOvr>
    <a:masterClrMapping/>
  </p:clrMapOvr>
  <p:extLst>
    <p:ext uri="{DCECCB84-F9BA-43D5-87BE-67443E8EF086}">
      <p15:sldGuideLst xmlns:p15="http://schemas.microsoft.com/office/powerpoint/2012/main">
        <p15:guide id="1" orient="horz" pos="4042" userDrawn="1">
          <p15:clr>
            <a:srgbClr val="FBAE40"/>
          </p15:clr>
        </p15:guide>
        <p15:guide id="2" pos="483" userDrawn="1">
          <p15:clr>
            <a:srgbClr val="FBAE40"/>
          </p15:clr>
        </p15:guide>
        <p15:guide id="3" pos="3545" userDrawn="1">
          <p15:clr>
            <a:srgbClr val="FBAE40"/>
          </p15:clr>
        </p15:guide>
        <p15:guide id="4" pos="7038" userDrawn="1">
          <p15:clr>
            <a:srgbClr val="FBAE40"/>
          </p15:clr>
        </p15:guide>
        <p15:guide id="5" orient="horz" pos="3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Vervolg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12BE47-47D3-5F47-895E-87B422FF0F48}"/>
              </a:ext>
            </a:extLst>
          </p:cNvPr>
          <p:cNvSpPr>
            <a:spLocks noGrp="1"/>
          </p:cNvSpPr>
          <p:nvPr>
            <p:ph type="title" hasCustomPrompt="1"/>
          </p:nvPr>
        </p:nvSpPr>
        <p:spPr>
          <a:xfrm>
            <a:off x="823452" y="387247"/>
            <a:ext cx="9985042" cy="1087591"/>
          </a:xfrm>
        </p:spPr>
        <p:txBody>
          <a:bodyPr anchor="b">
            <a:normAutofit/>
          </a:bodyPr>
          <a:lstStyle>
            <a:lvl1pPr>
              <a:defRPr sz="4500" b="1">
                <a:solidFill>
                  <a:schemeClr val="accent5"/>
                </a:solidFill>
                <a:latin typeface="+mn-lt"/>
              </a:defRPr>
            </a:lvl1pPr>
          </a:lstStyle>
          <a:p>
            <a:r>
              <a:rPr lang="nl-NL" dirty="0"/>
              <a:t>Klikken om te bewerken</a:t>
            </a:r>
            <a:endParaRPr lang="nl-BE" dirty="0"/>
          </a:p>
        </p:txBody>
      </p:sp>
      <p:sp>
        <p:nvSpPr>
          <p:cNvPr id="3" name="Tijdelijke aanduiding voor inhoud 2">
            <a:extLst>
              <a:ext uri="{FF2B5EF4-FFF2-40B4-BE49-F238E27FC236}">
                <a16:creationId xmlns:a16="http://schemas.microsoft.com/office/drawing/2014/main" id="{4ABAD323-375D-9247-A9A7-65F0CF14F6EC}"/>
              </a:ext>
            </a:extLst>
          </p:cNvPr>
          <p:cNvSpPr>
            <a:spLocks noGrp="1"/>
          </p:cNvSpPr>
          <p:nvPr>
            <p:ph idx="1"/>
          </p:nvPr>
        </p:nvSpPr>
        <p:spPr>
          <a:xfrm>
            <a:off x="838200" y="1875632"/>
            <a:ext cx="10515600" cy="4541043"/>
          </a:xfrm>
        </p:spPr>
        <p:txBody>
          <a:bodyPr/>
          <a:lstStyle>
            <a:lvl1pPr marL="300600" indent="-300600">
              <a:buClr>
                <a:schemeClr val="accent2"/>
              </a:buClr>
              <a:buSzPct val="115000"/>
              <a:defRPr sz="3200">
                <a:solidFill>
                  <a:schemeClr val="accent5"/>
                </a:solidFill>
              </a:defRPr>
            </a:lvl1pPr>
            <a:lvl2pPr marL="577800" indent="-300600">
              <a:buClr>
                <a:schemeClr val="accent2"/>
              </a:buClr>
              <a:buSzPct val="115000"/>
              <a:buFont typeface="Zapf Dingbats"/>
              <a:buChar char="➝"/>
              <a:defRPr sz="2800">
                <a:solidFill>
                  <a:schemeClr val="accent5"/>
                </a:solidFill>
                <a:latin typeface="+mj-lt"/>
              </a:defRPr>
            </a:lvl2pPr>
            <a:lvl3pPr marL="1071000" indent="-300600">
              <a:buClr>
                <a:schemeClr val="tx1"/>
              </a:buClr>
              <a:buFont typeface="Systeemlettertype regulier"/>
              <a:buChar char="-"/>
              <a:defRPr sz="2200">
                <a:latin typeface="+mj-lt"/>
              </a:defRPr>
            </a:lvl3pPr>
            <a:lvl4pPr marL="1384200" indent="-300600">
              <a:defRPr sz="2000" i="1">
                <a:solidFill>
                  <a:schemeClr val="accent5">
                    <a:lumMod val="50000"/>
                    <a:lumOff val="50000"/>
                  </a:schemeClr>
                </a:solidFill>
                <a:latin typeface="+mj-lt"/>
              </a:defRPr>
            </a:lvl4pPr>
            <a:lvl5pPr marL="1553400" indent="-228600">
              <a:buClr>
                <a:schemeClr val="bg2">
                  <a:lumMod val="50000"/>
                </a:schemeClr>
              </a:buClr>
              <a:buFont typeface="Systeemlettertype regulier"/>
              <a:buChar char="▸"/>
              <a:defRPr>
                <a:solidFill>
                  <a:schemeClr val="bg2">
                    <a:lumMod val="50000"/>
                  </a:schemeClr>
                </a:solidFill>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Tree>
    <p:extLst>
      <p:ext uri="{BB962C8B-B14F-4D97-AF65-F5344CB8AC3E}">
        <p14:creationId xmlns:p14="http://schemas.microsoft.com/office/powerpoint/2010/main" val="3486590834"/>
      </p:ext>
    </p:extLst>
  </p:cSld>
  <p:clrMapOvr>
    <a:masterClrMapping/>
  </p:clrMapOvr>
  <p:extLst>
    <p:ext uri="{DCECCB84-F9BA-43D5-87BE-67443E8EF086}">
      <p15:sldGuideLst xmlns:p15="http://schemas.microsoft.com/office/powerpoint/2012/main">
        <p15:guide id="1" orient="horz" pos="404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volgslide met tekst 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2780D-7B20-D54D-8870-B56B2F3ED4C0}"/>
              </a:ext>
            </a:extLst>
          </p:cNvPr>
          <p:cNvSpPr>
            <a:spLocks noGrp="1"/>
          </p:cNvSpPr>
          <p:nvPr>
            <p:ph type="title"/>
          </p:nvPr>
        </p:nvSpPr>
        <p:spPr>
          <a:xfrm>
            <a:off x="839788" y="498014"/>
            <a:ext cx="4868058" cy="1559386"/>
          </a:xfrm>
        </p:spPr>
        <p:txBody>
          <a:bodyPr anchor="b">
            <a:normAutofit/>
          </a:bodyPr>
          <a:lstStyle>
            <a:lvl1pPr>
              <a:lnSpc>
                <a:spcPts val="4000"/>
              </a:lnSpc>
              <a:defRPr sz="4500" b="1">
                <a:solidFill>
                  <a:schemeClr val="accent5"/>
                </a:solidFill>
                <a:latin typeface="+mn-lt"/>
              </a:defRPr>
            </a:lvl1pPr>
          </a:lstStyle>
          <a:p>
            <a:r>
              <a:rPr lang="en-US" smtClean="0"/>
              <a:t>Click to edit Master title style</a:t>
            </a:r>
            <a:endParaRPr lang="nl-BE" dirty="0"/>
          </a:p>
        </p:txBody>
      </p:sp>
      <p:pic>
        <p:nvPicPr>
          <p:cNvPr id="8" name="Afbeelding 7">
            <a:extLst>
              <a:ext uri="{FF2B5EF4-FFF2-40B4-BE49-F238E27FC236}">
                <a16:creationId xmlns:a16="http://schemas.microsoft.com/office/drawing/2014/main" id="{00B96A66-15DF-CE43-BEBD-A6E46DF8C53C}"/>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9" name="Afbeelding 8">
            <a:extLst>
              <a:ext uri="{FF2B5EF4-FFF2-40B4-BE49-F238E27FC236}">
                <a16:creationId xmlns:a16="http://schemas.microsoft.com/office/drawing/2014/main" id="{32118931-53D5-3B40-B9AC-3350EE6E2C83}"/>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21" name="Tijdelijke aanduiding voor afbeelding 20">
            <a:extLst>
              <a:ext uri="{FF2B5EF4-FFF2-40B4-BE49-F238E27FC236}">
                <a16:creationId xmlns:a16="http://schemas.microsoft.com/office/drawing/2014/main" id="{D8C79B33-FF0F-DE4F-9771-E25B9D599C2D}"/>
              </a:ext>
            </a:extLst>
          </p:cNvPr>
          <p:cNvSpPr>
            <a:spLocks noGrp="1"/>
          </p:cNvSpPr>
          <p:nvPr>
            <p:ph type="pic" idx="13" hasCustomPrompt="1"/>
          </p:nvPr>
        </p:nvSpPr>
        <p:spPr>
          <a:xfrm>
            <a:off x="5957886" y="477380"/>
            <a:ext cx="4808908" cy="5945636"/>
          </a:xfrm>
          <a:custGeom>
            <a:avLst/>
            <a:gdLst>
              <a:gd name="connsiteX0" fmla="*/ 237482 w 4808908"/>
              <a:gd name="connsiteY0" fmla="*/ 0 h 5945636"/>
              <a:gd name="connsiteX1" fmla="*/ 2193134 w 4808908"/>
              <a:gd name="connsiteY1" fmla="*/ 0 h 5945636"/>
              <a:gd name="connsiteX2" fmla="*/ 2615774 w 4808908"/>
              <a:gd name="connsiteY2" fmla="*/ 0 h 5945636"/>
              <a:gd name="connsiteX3" fmla="*/ 4571426 w 4808908"/>
              <a:gd name="connsiteY3" fmla="*/ 0 h 5945636"/>
              <a:gd name="connsiteX4" fmla="*/ 4571426 w 4808908"/>
              <a:gd name="connsiteY4" fmla="*/ 1 h 5945636"/>
              <a:gd name="connsiteX5" fmla="*/ 4672106 w 4808908"/>
              <a:gd name="connsiteY5" fmla="*/ 1 h 5945636"/>
              <a:gd name="connsiteX6" fmla="*/ 4808908 w 4808908"/>
              <a:gd name="connsiteY6" fmla="*/ 136803 h 5945636"/>
              <a:gd name="connsiteX7" fmla="*/ 4808908 w 4808908"/>
              <a:gd name="connsiteY7" fmla="*/ 604895 h 5945636"/>
              <a:gd name="connsiteX8" fmla="*/ 4808908 w 4808908"/>
              <a:gd name="connsiteY8" fmla="*/ 683994 h 5945636"/>
              <a:gd name="connsiteX9" fmla="*/ 4808908 w 4808908"/>
              <a:gd name="connsiteY9" fmla="*/ 5261643 h 5945636"/>
              <a:gd name="connsiteX10" fmla="*/ 4808908 w 4808908"/>
              <a:gd name="connsiteY10" fmla="*/ 5719820 h 5945636"/>
              <a:gd name="connsiteX11" fmla="*/ 4808908 w 4808908"/>
              <a:gd name="connsiteY11" fmla="*/ 5808834 h 5945636"/>
              <a:gd name="connsiteX12" fmla="*/ 4672106 w 4808908"/>
              <a:gd name="connsiteY12" fmla="*/ 5945636 h 5945636"/>
              <a:gd name="connsiteX13" fmla="*/ 4124915 w 4808908"/>
              <a:gd name="connsiteY13" fmla="*/ 5945636 h 5945636"/>
              <a:gd name="connsiteX14" fmla="*/ 4111194 w 4808908"/>
              <a:gd name="connsiteY14" fmla="*/ 5942866 h 5945636"/>
              <a:gd name="connsiteX15" fmla="*/ 2615774 w 4808908"/>
              <a:gd name="connsiteY15" fmla="*/ 5942866 h 5945636"/>
              <a:gd name="connsiteX16" fmla="*/ 2193134 w 4808908"/>
              <a:gd name="connsiteY16" fmla="*/ 5942866 h 5945636"/>
              <a:gd name="connsiteX17" fmla="*/ 697714 w 4808908"/>
              <a:gd name="connsiteY17" fmla="*/ 5942866 h 5945636"/>
              <a:gd name="connsiteX18" fmla="*/ 683993 w 4808908"/>
              <a:gd name="connsiteY18" fmla="*/ 5945636 h 5945636"/>
              <a:gd name="connsiteX19" fmla="*/ 136802 w 4808908"/>
              <a:gd name="connsiteY19" fmla="*/ 5945636 h 5945636"/>
              <a:gd name="connsiteX20" fmla="*/ 0 w 4808908"/>
              <a:gd name="connsiteY20" fmla="*/ 5808834 h 5945636"/>
              <a:gd name="connsiteX21" fmla="*/ 0 w 4808908"/>
              <a:gd name="connsiteY21" fmla="*/ 5719820 h 5945636"/>
              <a:gd name="connsiteX22" fmla="*/ 0 w 4808908"/>
              <a:gd name="connsiteY22" fmla="*/ 5261643 h 5945636"/>
              <a:gd name="connsiteX23" fmla="*/ 0 w 4808908"/>
              <a:gd name="connsiteY23" fmla="*/ 683994 h 5945636"/>
              <a:gd name="connsiteX24" fmla="*/ 0 w 4808908"/>
              <a:gd name="connsiteY24" fmla="*/ 604895 h 5945636"/>
              <a:gd name="connsiteX25" fmla="*/ 0 w 4808908"/>
              <a:gd name="connsiteY25" fmla="*/ 136803 h 5945636"/>
              <a:gd name="connsiteX26" fmla="*/ 136802 w 4808908"/>
              <a:gd name="connsiteY26" fmla="*/ 1 h 5945636"/>
              <a:gd name="connsiteX27" fmla="*/ 237482 w 4808908"/>
              <a:gd name="connsiteY27" fmla="*/ 1 h 5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08908" h="5945636">
                <a:moveTo>
                  <a:pt x="237482" y="0"/>
                </a:moveTo>
                <a:lnTo>
                  <a:pt x="2193134" y="0"/>
                </a:lnTo>
                <a:lnTo>
                  <a:pt x="2615774" y="0"/>
                </a:lnTo>
                <a:lnTo>
                  <a:pt x="4571426" y="0"/>
                </a:lnTo>
                <a:lnTo>
                  <a:pt x="4571426" y="1"/>
                </a:lnTo>
                <a:lnTo>
                  <a:pt x="4672106" y="1"/>
                </a:lnTo>
                <a:cubicBezTo>
                  <a:pt x="4747660" y="1"/>
                  <a:pt x="4808908" y="61249"/>
                  <a:pt x="4808908" y="136803"/>
                </a:cubicBezTo>
                <a:lnTo>
                  <a:pt x="4808908" y="604895"/>
                </a:lnTo>
                <a:lnTo>
                  <a:pt x="4808908" y="683994"/>
                </a:lnTo>
                <a:lnTo>
                  <a:pt x="4808908" y="5261643"/>
                </a:lnTo>
                <a:lnTo>
                  <a:pt x="4808908" y="5719820"/>
                </a:lnTo>
                <a:lnTo>
                  <a:pt x="4808908" y="5808834"/>
                </a:lnTo>
                <a:cubicBezTo>
                  <a:pt x="4808908" y="5884388"/>
                  <a:pt x="4747660" y="5945636"/>
                  <a:pt x="4672106" y="5945636"/>
                </a:cubicBezTo>
                <a:lnTo>
                  <a:pt x="4124915" y="5945636"/>
                </a:lnTo>
                <a:lnTo>
                  <a:pt x="4111194" y="5942866"/>
                </a:lnTo>
                <a:lnTo>
                  <a:pt x="2615774" y="5942866"/>
                </a:lnTo>
                <a:lnTo>
                  <a:pt x="2193134" y="5942866"/>
                </a:lnTo>
                <a:lnTo>
                  <a:pt x="697714" y="5942866"/>
                </a:lnTo>
                <a:lnTo>
                  <a:pt x="683993" y="5945636"/>
                </a:lnTo>
                <a:lnTo>
                  <a:pt x="136802" y="5945636"/>
                </a:lnTo>
                <a:cubicBezTo>
                  <a:pt x="61248" y="5945636"/>
                  <a:pt x="0" y="5884388"/>
                  <a:pt x="0" y="5808834"/>
                </a:cubicBezTo>
                <a:lnTo>
                  <a:pt x="0" y="5719820"/>
                </a:lnTo>
                <a:lnTo>
                  <a:pt x="0" y="5261643"/>
                </a:lnTo>
                <a:lnTo>
                  <a:pt x="0" y="683994"/>
                </a:lnTo>
                <a:lnTo>
                  <a:pt x="0" y="604895"/>
                </a:lnTo>
                <a:lnTo>
                  <a:pt x="0" y="136803"/>
                </a:lnTo>
                <a:cubicBezTo>
                  <a:pt x="0" y="61249"/>
                  <a:pt x="61248" y="1"/>
                  <a:pt x="136802" y="1"/>
                </a:cubicBezTo>
                <a:lnTo>
                  <a:pt x="237482" y="1"/>
                </a:lnTo>
                <a:close/>
              </a:path>
            </a:pathLst>
          </a:custGeom>
        </p:spPr>
        <p:txBody>
          <a:bodyPr wrap="square" anchor="ctr">
            <a:noAutofit/>
          </a:bodyPr>
          <a:lstStyle>
            <a:lvl1pPr marL="0" indent="0" algn="ctr">
              <a:buNone/>
              <a:defRPr sz="1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dirty="0"/>
              <a:t>Klikken om een afbeelding</a:t>
            </a:r>
            <a:br>
              <a:rPr lang="nl-BE" dirty="0"/>
            </a:br>
            <a:r>
              <a:rPr lang="nl-BE" dirty="0"/>
              <a:t>toe te voegen</a:t>
            </a:r>
          </a:p>
        </p:txBody>
      </p:sp>
      <p:sp>
        <p:nvSpPr>
          <p:cNvPr id="11" name="Tijdelijke aanduiding voor inhoud 2">
            <a:extLst>
              <a:ext uri="{FF2B5EF4-FFF2-40B4-BE49-F238E27FC236}">
                <a16:creationId xmlns:a16="http://schemas.microsoft.com/office/drawing/2014/main" id="{A7368224-0AC3-5740-B194-6160559239EA}"/>
              </a:ext>
            </a:extLst>
          </p:cNvPr>
          <p:cNvSpPr>
            <a:spLocks noGrp="1"/>
          </p:cNvSpPr>
          <p:nvPr>
            <p:ph idx="1" hasCustomPrompt="1"/>
          </p:nvPr>
        </p:nvSpPr>
        <p:spPr>
          <a:xfrm>
            <a:off x="839788" y="2357437"/>
            <a:ext cx="4868058" cy="4059237"/>
          </a:xfrm>
        </p:spPr>
        <p:txBody>
          <a:bodyPr/>
          <a:lstStyle>
            <a:lvl1pPr marL="300600" indent="-300600">
              <a:buClr>
                <a:schemeClr val="accent2"/>
              </a:buClr>
              <a:buSzPct val="115000"/>
              <a:defRPr sz="3200">
                <a:solidFill>
                  <a:schemeClr val="accent5"/>
                </a:solidFill>
              </a:defRPr>
            </a:lvl1pPr>
            <a:lvl2pPr marL="577800" indent="-300600">
              <a:buClr>
                <a:schemeClr val="accent2"/>
              </a:buClr>
              <a:buSzPct val="115000"/>
              <a:buFont typeface="Zapf Dingbats"/>
              <a:buChar char="➝"/>
              <a:defRPr sz="2800">
                <a:solidFill>
                  <a:schemeClr val="accent5"/>
                </a:solidFill>
                <a:latin typeface="+mj-lt"/>
              </a:defRPr>
            </a:lvl2pPr>
            <a:lvl3pPr marL="1071000" indent="-300600">
              <a:buClr>
                <a:schemeClr val="tx1"/>
              </a:buClr>
              <a:buFont typeface="Systeemlettertype regulier"/>
              <a:buChar char="-"/>
              <a:defRPr sz="2200">
                <a:latin typeface="+mj-lt"/>
              </a:defRPr>
            </a:lvl3pPr>
            <a:lvl4pPr marL="1384200" indent="-300600">
              <a:defRPr sz="2000" i="1">
                <a:solidFill>
                  <a:schemeClr val="accent5">
                    <a:lumMod val="50000"/>
                    <a:lumOff val="50000"/>
                  </a:schemeClr>
                </a:solidFill>
                <a:latin typeface="+mj-lt"/>
              </a:defRPr>
            </a:lvl4pPr>
            <a:lvl5pPr marL="1553400" indent="-228600">
              <a:buClr>
                <a:schemeClr val="bg2">
                  <a:lumMod val="50000"/>
                </a:schemeClr>
              </a:buClr>
              <a:buFont typeface="Systeemlettertype regulier"/>
              <a:buChar char="▸"/>
              <a:defRPr>
                <a:solidFill>
                  <a:schemeClr val="bg2">
                    <a:lumMod val="50000"/>
                  </a:schemeClr>
                </a:solidFill>
                <a:latin typeface="+mj-lt"/>
              </a:defRPr>
            </a:lvl5pPr>
          </a:lstStyle>
          <a:p>
            <a:pPr lvl="0"/>
            <a:r>
              <a:rPr lang="nl-NL" dirty="0"/>
              <a:t>Klikken om de tekststijl te bewerken</a:t>
            </a:r>
          </a:p>
          <a:p>
            <a:pPr lvl="1"/>
            <a:r>
              <a:rPr lang="nl-NL" dirty="0"/>
              <a:t> 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998631980"/>
      </p:ext>
    </p:extLst>
  </p:cSld>
  <p:clrMapOvr>
    <a:masterClrMapping/>
  </p:clrMapOvr>
  <p:extLst>
    <p:ext uri="{DCECCB84-F9BA-43D5-87BE-67443E8EF086}">
      <p15:sldGuideLst xmlns:p15="http://schemas.microsoft.com/office/powerpoint/2012/main">
        <p15:guide id="1" orient="horz" pos="40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volgslide met tekst en 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2780D-7B20-D54D-8870-B56B2F3ED4C0}"/>
              </a:ext>
            </a:extLst>
          </p:cNvPr>
          <p:cNvSpPr>
            <a:spLocks noGrp="1"/>
          </p:cNvSpPr>
          <p:nvPr>
            <p:ph type="title"/>
          </p:nvPr>
        </p:nvSpPr>
        <p:spPr>
          <a:xfrm>
            <a:off x="839788" y="498014"/>
            <a:ext cx="4868058" cy="1559386"/>
          </a:xfrm>
        </p:spPr>
        <p:txBody>
          <a:bodyPr anchor="b">
            <a:normAutofit/>
          </a:bodyPr>
          <a:lstStyle>
            <a:lvl1pPr>
              <a:lnSpc>
                <a:spcPts val="4000"/>
              </a:lnSpc>
              <a:defRPr sz="4500" b="1">
                <a:solidFill>
                  <a:schemeClr val="accent5"/>
                </a:solidFill>
                <a:latin typeface="+mn-lt"/>
              </a:defRPr>
            </a:lvl1pPr>
          </a:lstStyle>
          <a:p>
            <a:r>
              <a:rPr lang="en-US" smtClean="0"/>
              <a:t>Click to edit Master title style</a:t>
            </a:r>
            <a:endParaRPr lang="nl-BE" dirty="0"/>
          </a:p>
        </p:txBody>
      </p:sp>
      <p:pic>
        <p:nvPicPr>
          <p:cNvPr id="8" name="Afbeelding 7">
            <a:extLst>
              <a:ext uri="{FF2B5EF4-FFF2-40B4-BE49-F238E27FC236}">
                <a16:creationId xmlns:a16="http://schemas.microsoft.com/office/drawing/2014/main" id="{00B96A66-15DF-CE43-BEBD-A6E46DF8C53C}"/>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9" name="Afbeelding 8">
            <a:extLst>
              <a:ext uri="{FF2B5EF4-FFF2-40B4-BE49-F238E27FC236}">
                <a16:creationId xmlns:a16="http://schemas.microsoft.com/office/drawing/2014/main" id="{32118931-53D5-3B40-B9AC-3350EE6E2C83}"/>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11" name="Tijdelijke aanduiding voor inhoud 2">
            <a:extLst>
              <a:ext uri="{FF2B5EF4-FFF2-40B4-BE49-F238E27FC236}">
                <a16:creationId xmlns:a16="http://schemas.microsoft.com/office/drawing/2014/main" id="{A7368224-0AC3-5740-B194-6160559239EA}"/>
              </a:ext>
            </a:extLst>
          </p:cNvPr>
          <p:cNvSpPr>
            <a:spLocks noGrp="1"/>
          </p:cNvSpPr>
          <p:nvPr>
            <p:ph idx="1" hasCustomPrompt="1"/>
          </p:nvPr>
        </p:nvSpPr>
        <p:spPr>
          <a:xfrm>
            <a:off x="839788" y="2357437"/>
            <a:ext cx="4868058" cy="4059237"/>
          </a:xfrm>
        </p:spPr>
        <p:txBody>
          <a:bodyPr/>
          <a:lstStyle>
            <a:lvl1pPr marL="300600" indent="-300600">
              <a:buClr>
                <a:schemeClr val="accent2"/>
              </a:buClr>
              <a:buSzPct val="115000"/>
              <a:defRPr sz="3200">
                <a:solidFill>
                  <a:schemeClr val="accent5"/>
                </a:solidFill>
              </a:defRPr>
            </a:lvl1pPr>
            <a:lvl2pPr marL="577800" indent="-300600">
              <a:buClr>
                <a:schemeClr val="accent2"/>
              </a:buClr>
              <a:buSzPct val="115000"/>
              <a:buFont typeface="Zapf Dingbats"/>
              <a:buChar char="➝"/>
              <a:defRPr sz="2800">
                <a:solidFill>
                  <a:schemeClr val="accent5"/>
                </a:solidFill>
                <a:latin typeface="+mj-lt"/>
              </a:defRPr>
            </a:lvl2pPr>
            <a:lvl3pPr marL="1071000" indent="-300600">
              <a:buClr>
                <a:schemeClr val="tx1"/>
              </a:buClr>
              <a:buFont typeface="Systeemlettertype regulier"/>
              <a:buChar char="-"/>
              <a:defRPr sz="2200">
                <a:latin typeface="+mj-lt"/>
              </a:defRPr>
            </a:lvl3pPr>
            <a:lvl4pPr marL="1384200" indent="-300600">
              <a:defRPr sz="2000" i="1">
                <a:solidFill>
                  <a:schemeClr val="accent5">
                    <a:lumMod val="50000"/>
                    <a:lumOff val="50000"/>
                  </a:schemeClr>
                </a:solidFill>
                <a:latin typeface="+mj-lt"/>
              </a:defRPr>
            </a:lvl4pPr>
            <a:lvl5pPr marL="1553400" indent="-228600">
              <a:buClr>
                <a:schemeClr val="bg2">
                  <a:lumMod val="50000"/>
                </a:schemeClr>
              </a:buClr>
              <a:buFont typeface="Systeemlettertype regulier"/>
              <a:buChar char="▸"/>
              <a:defRPr>
                <a:solidFill>
                  <a:schemeClr val="bg2">
                    <a:lumMod val="50000"/>
                  </a:schemeClr>
                </a:solidFill>
                <a:latin typeface="+mj-lt"/>
              </a:defRPr>
            </a:lvl5pPr>
          </a:lstStyle>
          <a:p>
            <a:pPr lvl="0"/>
            <a:r>
              <a:rPr lang="nl-NL" dirty="0"/>
              <a:t>Klikken om de tekststijl te bewerken</a:t>
            </a:r>
          </a:p>
          <a:p>
            <a:pPr lvl="1"/>
            <a:r>
              <a:rPr lang="nl-NL" dirty="0"/>
              <a:t> Tweede niveau</a:t>
            </a:r>
          </a:p>
          <a:p>
            <a:pPr lvl="2"/>
            <a:r>
              <a:rPr lang="nl-NL" dirty="0"/>
              <a:t>Derde niveau</a:t>
            </a:r>
          </a:p>
          <a:p>
            <a:pPr lvl="3"/>
            <a:r>
              <a:rPr lang="nl-NL" dirty="0"/>
              <a:t>Vierde niveau</a:t>
            </a:r>
          </a:p>
          <a:p>
            <a:pPr lvl="4"/>
            <a:r>
              <a:rPr lang="nl-NL" dirty="0"/>
              <a:t>Vijfde niveau</a:t>
            </a:r>
            <a:endParaRPr lang="nl-BE" dirty="0"/>
          </a:p>
        </p:txBody>
      </p:sp>
      <p:sp>
        <p:nvSpPr>
          <p:cNvPr id="12" name="Tijdelijke aanduiding voor tabel 3">
            <a:extLst>
              <a:ext uri="{FF2B5EF4-FFF2-40B4-BE49-F238E27FC236}">
                <a16:creationId xmlns:a16="http://schemas.microsoft.com/office/drawing/2014/main" id="{FF8D625D-962D-2E40-A618-9C6C42D96240}"/>
              </a:ext>
            </a:extLst>
          </p:cNvPr>
          <p:cNvSpPr>
            <a:spLocks noGrp="1"/>
          </p:cNvSpPr>
          <p:nvPr>
            <p:ph type="tbl" sz="quarter" idx="14" hasCustomPrompt="1"/>
          </p:nvPr>
        </p:nvSpPr>
        <p:spPr>
          <a:xfrm>
            <a:off x="5965031" y="498014"/>
            <a:ext cx="4795536" cy="5918660"/>
          </a:xfrm>
        </p:spPr>
        <p:txBody>
          <a:bodyPr anchor="ctr">
            <a:normAutofit/>
          </a:bodyPr>
          <a:lstStyle>
            <a:lvl1pPr marL="0" indent="0" algn="ctr">
              <a:buFontTx/>
              <a:buNone/>
              <a:defRPr sz="1500"/>
            </a:lvl1pPr>
          </a:lstStyle>
          <a:p>
            <a:r>
              <a:rPr lang="nl-BE" dirty="0"/>
              <a:t>Klikken om een tabel</a:t>
            </a:r>
            <a:br>
              <a:rPr lang="nl-BE" dirty="0"/>
            </a:br>
            <a:r>
              <a:rPr lang="nl-BE" dirty="0"/>
              <a:t>toe te voegen</a:t>
            </a:r>
          </a:p>
        </p:txBody>
      </p:sp>
    </p:spTree>
    <p:extLst>
      <p:ext uri="{BB962C8B-B14F-4D97-AF65-F5344CB8AC3E}">
        <p14:creationId xmlns:p14="http://schemas.microsoft.com/office/powerpoint/2010/main" val="2612009001"/>
      </p:ext>
    </p:extLst>
  </p:cSld>
  <p:clrMapOvr>
    <a:masterClrMapping/>
  </p:clrMapOvr>
  <p:extLst>
    <p:ext uri="{DCECCB84-F9BA-43D5-87BE-67443E8EF086}">
      <p15:sldGuideLst xmlns:p15="http://schemas.microsoft.com/office/powerpoint/2012/main">
        <p15:guide id="1" orient="horz" pos="40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volgslid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12BE47-47D3-5F47-895E-87B422FF0F48}"/>
              </a:ext>
            </a:extLst>
          </p:cNvPr>
          <p:cNvSpPr>
            <a:spLocks noGrp="1"/>
          </p:cNvSpPr>
          <p:nvPr>
            <p:ph type="title" hasCustomPrompt="1"/>
          </p:nvPr>
        </p:nvSpPr>
        <p:spPr>
          <a:xfrm>
            <a:off x="823452" y="387247"/>
            <a:ext cx="9985042" cy="1087591"/>
          </a:xfrm>
        </p:spPr>
        <p:txBody>
          <a:bodyPr anchor="b">
            <a:normAutofit/>
          </a:bodyPr>
          <a:lstStyle>
            <a:lvl1pPr>
              <a:defRPr sz="4500" b="1">
                <a:solidFill>
                  <a:schemeClr val="accent5"/>
                </a:solidFill>
                <a:latin typeface="+mn-lt"/>
              </a:defRPr>
            </a:lvl1pPr>
          </a:lstStyle>
          <a:p>
            <a:r>
              <a:rPr lang="nl-NL" dirty="0"/>
              <a:t>Klikken om te bewerken</a:t>
            </a:r>
            <a:endParaRPr lang="nl-BE" dirty="0"/>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25" name="Tijdelijke aanduiding voor afbeelding 24">
            <a:extLst>
              <a:ext uri="{FF2B5EF4-FFF2-40B4-BE49-F238E27FC236}">
                <a16:creationId xmlns:a16="http://schemas.microsoft.com/office/drawing/2014/main" id="{03025CE0-1FD7-694B-8C10-AD33224D6F2F}"/>
              </a:ext>
            </a:extLst>
          </p:cNvPr>
          <p:cNvSpPr>
            <a:spLocks noGrp="1"/>
          </p:cNvSpPr>
          <p:nvPr>
            <p:ph type="pic" sz="quarter" idx="10" hasCustomPrompt="1"/>
          </p:nvPr>
        </p:nvSpPr>
        <p:spPr>
          <a:xfrm>
            <a:off x="562711" y="1643062"/>
            <a:ext cx="10250544" cy="4785576"/>
          </a:xfrm>
          <a:custGeom>
            <a:avLst/>
            <a:gdLst>
              <a:gd name="connsiteX0" fmla="*/ 136802 w 10250544"/>
              <a:gd name="connsiteY0" fmla="*/ 0 h 4785576"/>
              <a:gd name="connsiteX1" fmla="*/ 651152 w 10250544"/>
              <a:gd name="connsiteY1" fmla="*/ 0 h 4785576"/>
              <a:gd name="connsiteX2" fmla="*/ 683993 w 10250544"/>
              <a:gd name="connsiteY2" fmla="*/ 0 h 4785576"/>
              <a:gd name="connsiteX3" fmla="*/ 9530335 w 10250544"/>
              <a:gd name="connsiteY3" fmla="*/ 0 h 4785576"/>
              <a:gd name="connsiteX4" fmla="*/ 9548442 w 10250544"/>
              <a:gd name="connsiteY4" fmla="*/ 3656 h 4785576"/>
              <a:gd name="connsiteX5" fmla="*/ 9566551 w 10250544"/>
              <a:gd name="connsiteY5" fmla="*/ 0 h 4785576"/>
              <a:gd name="connsiteX6" fmla="*/ 10113742 w 10250544"/>
              <a:gd name="connsiteY6" fmla="*/ 0 h 4785576"/>
              <a:gd name="connsiteX7" fmla="*/ 10250544 w 10250544"/>
              <a:gd name="connsiteY7" fmla="*/ 136802 h 4785576"/>
              <a:gd name="connsiteX8" fmla="*/ 10250544 w 10250544"/>
              <a:gd name="connsiteY8" fmla="*/ 665438 h 4785576"/>
              <a:gd name="connsiteX9" fmla="*/ 10250544 w 10250544"/>
              <a:gd name="connsiteY9" fmla="*/ 683993 h 4785576"/>
              <a:gd name="connsiteX10" fmla="*/ 10250544 w 10250544"/>
              <a:gd name="connsiteY10" fmla="*/ 4101583 h 4785576"/>
              <a:gd name="connsiteX11" fmla="*/ 10250544 w 10250544"/>
              <a:gd name="connsiteY11" fmla="*/ 4448749 h 4785576"/>
              <a:gd name="connsiteX12" fmla="*/ 10250544 w 10250544"/>
              <a:gd name="connsiteY12" fmla="*/ 4648774 h 4785576"/>
              <a:gd name="connsiteX13" fmla="*/ 10113742 w 10250544"/>
              <a:gd name="connsiteY13" fmla="*/ 4785576 h 4785576"/>
              <a:gd name="connsiteX14" fmla="*/ 9637491 w 10250544"/>
              <a:gd name="connsiteY14" fmla="*/ 4785576 h 4785576"/>
              <a:gd name="connsiteX15" fmla="*/ 9566551 w 10250544"/>
              <a:gd name="connsiteY15" fmla="*/ 4785576 h 4785576"/>
              <a:gd name="connsiteX16" fmla="*/ 683993 w 10250544"/>
              <a:gd name="connsiteY16" fmla="*/ 4785576 h 4785576"/>
              <a:gd name="connsiteX17" fmla="*/ 572570 w 10250544"/>
              <a:gd name="connsiteY17" fmla="*/ 4785576 h 4785576"/>
              <a:gd name="connsiteX18" fmla="*/ 136802 w 10250544"/>
              <a:gd name="connsiteY18" fmla="*/ 4785576 h 4785576"/>
              <a:gd name="connsiteX19" fmla="*/ 0 w 10250544"/>
              <a:gd name="connsiteY19" fmla="*/ 4648774 h 4785576"/>
              <a:gd name="connsiteX20" fmla="*/ 0 w 10250544"/>
              <a:gd name="connsiteY20" fmla="*/ 4101583 h 4785576"/>
              <a:gd name="connsiteX21" fmla="*/ 0 w 10250544"/>
              <a:gd name="connsiteY21" fmla="*/ 558283 h 4785576"/>
              <a:gd name="connsiteX22" fmla="*/ 0 w 10250544"/>
              <a:gd name="connsiteY22" fmla="*/ 136802 h 4785576"/>
              <a:gd name="connsiteX23" fmla="*/ 136802 w 10250544"/>
              <a:gd name="connsiteY23" fmla="*/ 0 h 478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50544" h="4785576">
                <a:moveTo>
                  <a:pt x="136802" y="0"/>
                </a:moveTo>
                <a:lnTo>
                  <a:pt x="651152" y="0"/>
                </a:lnTo>
                <a:lnTo>
                  <a:pt x="683993" y="0"/>
                </a:lnTo>
                <a:lnTo>
                  <a:pt x="9530335" y="0"/>
                </a:lnTo>
                <a:lnTo>
                  <a:pt x="9548442" y="3656"/>
                </a:lnTo>
                <a:lnTo>
                  <a:pt x="9566551" y="0"/>
                </a:lnTo>
                <a:lnTo>
                  <a:pt x="10113742" y="0"/>
                </a:lnTo>
                <a:cubicBezTo>
                  <a:pt x="10189296" y="0"/>
                  <a:pt x="10250544" y="61248"/>
                  <a:pt x="10250544" y="136802"/>
                </a:cubicBezTo>
                <a:lnTo>
                  <a:pt x="10250544" y="665438"/>
                </a:lnTo>
                <a:lnTo>
                  <a:pt x="10250544" y="683993"/>
                </a:lnTo>
                <a:lnTo>
                  <a:pt x="10250544" y="4101583"/>
                </a:lnTo>
                <a:lnTo>
                  <a:pt x="10250544" y="4448749"/>
                </a:lnTo>
                <a:lnTo>
                  <a:pt x="10250544" y="4648774"/>
                </a:lnTo>
                <a:cubicBezTo>
                  <a:pt x="10250544" y="4724328"/>
                  <a:pt x="10189296" y="4785576"/>
                  <a:pt x="10113742" y="4785576"/>
                </a:cubicBezTo>
                <a:lnTo>
                  <a:pt x="9637491" y="4785576"/>
                </a:lnTo>
                <a:lnTo>
                  <a:pt x="9566551" y="4785576"/>
                </a:lnTo>
                <a:lnTo>
                  <a:pt x="683993" y="4785576"/>
                </a:lnTo>
                <a:lnTo>
                  <a:pt x="572570" y="4785576"/>
                </a:lnTo>
                <a:lnTo>
                  <a:pt x="136802" y="4785576"/>
                </a:lnTo>
                <a:cubicBezTo>
                  <a:pt x="61248" y="4785576"/>
                  <a:pt x="0" y="4724328"/>
                  <a:pt x="0" y="4648774"/>
                </a:cubicBezTo>
                <a:lnTo>
                  <a:pt x="0" y="4101583"/>
                </a:lnTo>
                <a:lnTo>
                  <a:pt x="0" y="558283"/>
                </a:lnTo>
                <a:lnTo>
                  <a:pt x="0" y="136802"/>
                </a:lnTo>
                <a:cubicBezTo>
                  <a:pt x="0" y="61248"/>
                  <a:pt x="61248" y="0"/>
                  <a:pt x="136802" y="0"/>
                </a:cubicBezTo>
                <a:close/>
              </a:path>
            </a:pathLst>
          </a:custGeom>
        </p:spPr>
        <p:txBody>
          <a:bodyPr wrap="square" anchor="ctr">
            <a:noAutofit/>
          </a:bodyPr>
          <a:lstStyle>
            <a:lvl1pPr marL="0" indent="0" algn="ctr">
              <a:buFontTx/>
              <a:buNone/>
              <a:defRPr sz="1500"/>
            </a:lvl1pPr>
          </a:lstStyle>
          <a:p>
            <a:r>
              <a:rPr lang="nl-BE" dirty="0"/>
              <a:t>Klikken om een afbeelding</a:t>
            </a:r>
            <a:br>
              <a:rPr lang="nl-BE" dirty="0"/>
            </a:br>
            <a:r>
              <a:rPr lang="nl-BE" dirty="0"/>
              <a:t>toe te voegen</a:t>
            </a:r>
          </a:p>
        </p:txBody>
      </p:sp>
    </p:spTree>
    <p:extLst>
      <p:ext uri="{BB962C8B-B14F-4D97-AF65-F5344CB8AC3E}">
        <p14:creationId xmlns:p14="http://schemas.microsoft.com/office/powerpoint/2010/main" val="932079159"/>
      </p:ext>
    </p:extLst>
  </p:cSld>
  <p:clrMapOvr>
    <a:masterClrMapping/>
  </p:clrMapOvr>
  <p:extLst>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15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volgslide met 2 afbeelding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12BE47-47D3-5F47-895E-87B422FF0F48}"/>
              </a:ext>
            </a:extLst>
          </p:cNvPr>
          <p:cNvSpPr>
            <a:spLocks noGrp="1"/>
          </p:cNvSpPr>
          <p:nvPr>
            <p:ph type="title" hasCustomPrompt="1"/>
          </p:nvPr>
        </p:nvSpPr>
        <p:spPr>
          <a:xfrm>
            <a:off x="823452" y="387247"/>
            <a:ext cx="9985042" cy="1087591"/>
          </a:xfrm>
        </p:spPr>
        <p:txBody>
          <a:bodyPr anchor="b">
            <a:normAutofit/>
          </a:bodyPr>
          <a:lstStyle>
            <a:lvl1pPr>
              <a:defRPr sz="4500" b="1">
                <a:solidFill>
                  <a:schemeClr val="accent5"/>
                </a:solidFill>
                <a:latin typeface="+mn-lt"/>
              </a:defRPr>
            </a:lvl1pPr>
          </a:lstStyle>
          <a:p>
            <a:r>
              <a:rPr lang="nl-NL" dirty="0"/>
              <a:t>Klikken om te bewerken</a:t>
            </a:r>
            <a:endParaRPr lang="nl-BE" dirty="0"/>
          </a:p>
        </p:txBody>
      </p:sp>
      <p:pic>
        <p:nvPicPr>
          <p:cNvPr id="9" name="Afbeelding 8">
            <a:extLst>
              <a:ext uri="{FF2B5EF4-FFF2-40B4-BE49-F238E27FC236}">
                <a16:creationId xmlns:a16="http://schemas.microsoft.com/office/drawing/2014/main" id="{FBDDB941-D55F-0C47-A771-0C07A7F96299}"/>
              </a:ext>
            </a:extLst>
          </p:cNvPr>
          <p:cNvPicPr>
            <a:picLocks noChangeAspect="1"/>
          </p:cNvPicPr>
          <p:nvPr userDrawn="1"/>
        </p:nvPicPr>
        <p:blipFill>
          <a:blip r:embed="rId2"/>
          <a:stretch>
            <a:fillRect/>
          </a:stretch>
        </p:blipFill>
        <p:spPr>
          <a:xfrm>
            <a:off x="11065124" y="506560"/>
            <a:ext cx="820795" cy="820795"/>
          </a:xfrm>
          <a:prstGeom prst="rect">
            <a:avLst/>
          </a:prstGeom>
        </p:spPr>
      </p:pic>
      <p:pic>
        <p:nvPicPr>
          <p:cNvPr id="10" name="Afbeelding 9">
            <a:extLst>
              <a:ext uri="{FF2B5EF4-FFF2-40B4-BE49-F238E27FC236}">
                <a16:creationId xmlns:a16="http://schemas.microsoft.com/office/drawing/2014/main" id="{1F416342-73E5-7140-8DFF-8D260A210BBC}"/>
              </a:ext>
            </a:extLst>
          </p:cNvPr>
          <p:cNvPicPr>
            <a:picLocks noChangeAspect="1"/>
          </p:cNvPicPr>
          <p:nvPr userDrawn="1"/>
        </p:nvPicPr>
        <p:blipFill>
          <a:blip r:embed="rId3"/>
          <a:stretch>
            <a:fillRect/>
          </a:stretch>
        </p:blipFill>
        <p:spPr>
          <a:xfrm>
            <a:off x="11714068" y="4100660"/>
            <a:ext cx="219223" cy="2340530"/>
          </a:xfrm>
          <a:prstGeom prst="rect">
            <a:avLst/>
          </a:prstGeom>
        </p:spPr>
      </p:pic>
      <p:sp>
        <p:nvSpPr>
          <p:cNvPr id="32" name="Tijdelijke aanduiding voor afbeelding 31">
            <a:extLst>
              <a:ext uri="{FF2B5EF4-FFF2-40B4-BE49-F238E27FC236}">
                <a16:creationId xmlns:a16="http://schemas.microsoft.com/office/drawing/2014/main" id="{939DC651-221E-604C-9B08-045C68B756BD}"/>
              </a:ext>
            </a:extLst>
          </p:cNvPr>
          <p:cNvSpPr>
            <a:spLocks noGrp="1"/>
          </p:cNvSpPr>
          <p:nvPr>
            <p:ph type="pic" sz="quarter" idx="10" hasCustomPrompt="1"/>
          </p:nvPr>
        </p:nvSpPr>
        <p:spPr>
          <a:xfrm>
            <a:off x="576999" y="1652559"/>
            <a:ext cx="3935470" cy="4778432"/>
          </a:xfrm>
          <a:custGeom>
            <a:avLst/>
            <a:gdLst>
              <a:gd name="connsiteX0" fmla="*/ 136802 w 3935470"/>
              <a:gd name="connsiteY0" fmla="*/ 0 h 4778432"/>
              <a:gd name="connsiteX1" fmla="*/ 493990 w 3935470"/>
              <a:gd name="connsiteY1" fmla="*/ 0 h 4778432"/>
              <a:gd name="connsiteX2" fmla="*/ 683993 w 3935470"/>
              <a:gd name="connsiteY2" fmla="*/ 0 h 4778432"/>
              <a:gd name="connsiteX3" fmla="*/ 3251477 w 3935470"/>
              <a:gd name="connsiteY3" fmla="*/ 0 h 4778432"/>
              <a:gd name="connsiteX4" fmla="*/ 3393854 w 3935470"/>
              <a:gd name="connsiteY4" fmla="*/ 0 h 4778432"/>
              <a:gd name="connsiteX5" fmla="*/ 3798668 w 3935470"/>
              <a:gd name="connsiteY5" fmla="*/ 0 h 4778432"/>
              <a:gd name="connsiteX6" fmla="*/ 3935470 w 3935470"/>
              <a:gd name="connsiteY6" fmla="*/ 136802 h 4778432"/>
              <a:gd name="connsiteX7" fmla="*/ 3935470 w 3935470"/>
              <a:gd name="connsiteY7" fmla="*/ 636864 h 4778432"/>
              <a:gd name="connsiteX8" fmla="*/ 3935470 w 3935470"/>
              <a:gd name="connsiteY8" fmla="*/ 683993 h 4778432"/>
              <a:gd name="connsiteX9" fmla="*/ 3935470 w 3935470"/>
              <a:gd name="connsiteY9" fmla="*/ 4094439 h 4778432"/>
              <a:gd name="connsiteX10" fmla="*/ 3935470 w 3935470"/>
              <a:gd name="connsiteY10" fmla="*/ 4147093 h 4778432"/>
              <a:gd name="connsiteX11" fmla="*/ 3935470 w 3935470"/>
              <a:gd name="connsiteY11" fmla="*/ 4641630 h 4778432"/>
              <a:gd name="connsiteX12" fmla="*/ 3798668 w 3935470"/>
              <a:gd name="connsiteY12" fmla="*/ 4778432 h 4778432"/>
              <a:gd name="connsiteX13" fmla="*/ 3393854 w 3935470"/>
              <a:gd name="connsiteY13" fmla="*/ 4778432 h 4778432"/>
              <a:gd name="connsiteX14" fmla="*/ 3251477 w 3935470"/>
              <a:gd name="connsiteY14" fmla="*/ 4778432 h 4778432"/>
              <a:gd name="connsiteX15" fmla="*/ 683993 w 3935470"/>
              <a:gd name="connsiteY15" fmla="*/ 4778432 h 4778432"/>
              <a:gd name="connsiteX16" fmla="*/ 536852 w 3935470"/>
              <a:gd name="connsiteY16" fmla="*/ 4778432 h 4778432"/>
              <a:gd name="connsiteX17" fmla="*/ 136802 w 3935470"/>
              <a:gd name="connsiteY17" fmla="*/ 4778432 h 4778432"/>
              <a:gd name="connsiteX18" fmla="*/ 0 w 3935470"/>
              <a:gd name="connsiteY18" fmla="*/ 4641630 h 4778432"/>
              <a:gd name="connsiteX19" fmla="*/ 0 w 3935470"/>
              <a:gd name="connsiteY19" fmla="*/ 4094439 h 4778432"/>
              <a:gd name="connsiteX20" fmla="*/ 0 w 3935470"/>
              <a:gd name="connsiteY20" fmla="*/ 543996 h 4778432"/>
              <a:gd name="connsiteX21" fmla="*/ 0 w 3935470"/>
              <a:gd name="connsiteY21" fmla="*/ 136802 h 4778432"/>
              <a:gd name="connsiteX22" fmla="*/ 136802 w 3935470"/>
              <a:gd name="connsiteY22" fmla="*/ 0 h 47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35470" h="4778432">
                <a:moveTo>
                  <a:pt x="136802" y="0"/>
                </a:moveTo>
                <a:lnTo>
                  <a:pt x="493990" y="0"/>
                </a:lnTo>
                <a:lnTo>
                  <a:pt x="683993" y="0"/>
                </a:lnTo>
                <a:lnTo>
                  <a:pt x="3251477" y="0"/>
                </a:lnTo>
                <a:lnTo>
                  <a:pt x="3393854" y="0"/>
                </a:lnTo>
                <a:lnTo>
                  <a:pt x="3798668" y="0"/>
                </a:lnTo>
                <a:cubicBezTo>
                  <a:pt x="3874222" y="0"/>
                  <a:pt x="3935470" y="61248"/>
                  <a:pt x="3935470" y="136802"/>
                </a:cubicBezTo>
                <a:lnTo>
                  <a:pt x="3935470" y="636864"/>
                </a:lnTo>
                <a:lnTo>
                  <a:pt x="3935470" y="683993"/>
                </a:lnTo>
                <a:lnTo>
                  <a:pt x="3935470" y="4094439"/>
                </a:lnTo>
                <a:lnTo>
                  <a:pt x="3935470" y="4147093"/>
                </a:lnTo>
                <a:lnTo>
                  <a:pt x="3935470" y="4641630"/>
                </a:lnTo>
                <a:cubicBezTo>
                  <a:pt x="3935470" y="4717184"/>
                  <a:pt x="3874222" y="4778432"/>
                  <a:pt x="3798668" y="4778432"/>
                </a:cubicBezTo>
                <a:lnTo>
                  <a:pt x="3393854" y="4778432"/>
                </a:lnTo>
                <a:lnTo>
                  <a:pt x="3251477" y="4778432"/>
                </a:lnTo>
                <a:lnTo>
                  <a:pt x="683993" y="4778432"/>
                </a:lnTo>
                <a:lnTo>
                  <a:pt x="536852" y="4778432"/>
                </a:lnTo>
                <a:lnTo>
                  <a:pt x="136802" y="4778432"/>
                </a:lnTo>
                <a:cubicBezTo>
                  <a:pt x="61248" y="4778432"/>
                  <a:pt x="0" y="4717184"/>
                  <a:pt x="0" y="4641630"/>
                </a:cubicBezTo>
                <a:lnTo>
                  <a:pt x="0" y="4094439"/>
                </a:lnTo>
                <a:lnTo>
                  <a:pt x="0" y="543996"/>
                </a:lnTo>
                <a:lnTo>
                  <a:pt x="0" y="136802"/>
                </a:lnTo>
                <a:cubicBezTo>
                  <a:pt x="0" y="61248"/>
                  <a:pt x="61248" y="0"/>
                  <a:pt x="136802" y="0"/>
                </a:cubicBezTo>
                <a:close/>
              </a:path>
            </a:pathLst>
          </a:custGeom>
        </p:spPr>
        <p:txBody>
          <a:bodyPr wrap="square" anchor="ctr">
            <a:noAutofit/>
          </a:bodyPr>
          <a:lstStyle>
            <a:lvl1pPr marL="0" indent="0" algn="ctr">
              <a:buFontTx/>
              <a:buNone/>
              <a:defRPr sz="1500"/>
            </a:lvl1pPr>
          </a:lstStyle>
          <a:p>
            <a:r>
              <a:rPr lang="nl-BE" dirty="0"/>
              <a:t>Klikken om een afbeelding</a:t>
            </a:r>
            <a:br>
              <a:rPr lang="nl-BE" dirty="0"/>
            </a:br>
            <a:r>
              <a:rPr lang="nl-BE" dirty="0"/>
              <a:t>toe te voegen</a:t>
            </a:r>
          </a:p>
        </p:txBody>
      </p:sp>
      <p:sp>
        <p:nvSpPr>
          <p:cNvPr id="33" name="Tijdelijke aanduiding voor afbeelding 32">
            <a:extLst>
              <a:ext uri="{FF2B5EF4-FFF2-40B4-BE49-F238E27FC236}">
                <a16:creationId xmlns:a16="http://schemas.microsoft.com/office/drawing/2014/main" id="{5BA199EF-53A1-D74F-88C4-E583158DE069}"/>
              </a:ext>
            </a:extLst>
          </p:cNvPr>
          <p:cNvSpPr>
            <a:spLocks noGrp="1"/>
          </p:cNvSpPr>
          <p:nvPr>
            <p:ph type="pic" sz="quarter" idx="11" hasCustomPrompt="1"/>
          </p:nvPr>
        </p:nvSpPr>
        <p:spPr>
          <a:xfrm>
            <a:off x="4856106" y="1652560"/>
            <a:ext cx="5914289" cy="4778432"/>
          </a:xfrm>
          <a:custGeom>
            <a:avLst/>
            <a:gdLst>
              <a:gd name="connsiteX0" fmla="*/ 136802 w 5914289"/>
              <a:gd name="connsiteY0" fmla="*/ 0 h 4778432"/>
              <a:gd name="connsiteX1" fmla="*/ 644009 w 5914289"/>
              <a:gd name="connsiteY1" fmla="*/ 0 h 4778432"/>
              <a:gd name="connsiteX2" fmla="*/ 683993 w 5914289"/>
              <a:gd name="connsiteY2" fmla="*/ 0 h 4778432"/>
              <a:gd name="connsiteX3" fmla="*/ 5230295 w 5914289"/>
              <a:gd name="connsiteY3" fmla="*/ 0 h 4778432"/>
              <a:gd name="connsiteX4" fmla="*/ 5230296 w 5914289"/>
              <a:gd name="connsiteY4" fmla="*/ 0 h 4778432"/>
              <a:gd name="connsiteX5" fmla="*/ 5777487 w 5914289"/>
              <a:gd name="connsiteY5" fmla="*/ 0 h 4778432"/>
              <a:gd name="connsiteX6" fmla="*/ 5914289 w 5914289"/>
              <a:gd name="connsiteY6" fmla="*/ 136802 h 4778432"/>
              <a:gd name="connsiteX7" fmla="*/ 5914289 w 5914289"/>
              <a:gd name="connsiteY7" fmla="*/ 622577 h 4778432"/>
              <a:gd name="connsiteX8" fmla="*/ 5914289 w 5914289"/>
              <a:gd name="connsiteY8" fmla="*/ 683993 h 4778432"/>
              <a:gd name="connsiteX9" fmla="*/ 5914289 w 5914289"/>
              <a:gd name="connsiteY9" fmla="*/ 4094439 h 4778432"/>
              <a:gd name="connsiteX10" fmla="*/ 5914289 w 5914289"/>
              <a:gd name="connsiteY10" fmla="*/ 4239962 h 4778432"/>
              <a:gd name="connsiteX11" fmla="*/ 5914289 w 5914289"/>
              <a:gd name="connsiteY11" fmla="*/ 4641630 h 4778432"/>
              <a:gd name="connsiteX12" fmla="*/ 5777487 w 5914289"/>
              <a:gd name="connsiteY12" fmla="*/ 4778432 h 4778432"/>
              <a:gd name="connsiteX13" fmla="*/ 5322667 w 5914289"/>
              <a:gd name="connsiteY13" fmla="*/ 4778432 h 4778432"/>
              <a:gd name="connsiteX14" fmla="*/ 5230296 w 5914289"/>
              <a:gd name="connsiteY14" fmla="*/ 4778432 h 4778432"/>
              <a:gd name="connsiteX15" fmla="*/ 683993 w 5914289"/>
              <a:gd name="connsiteY15" fmla="*/ 4778432 h 4778432"/>
              <a:gd name="connsiteX16" fmla="*/ 565427 w 5914289"/>
              <a:gd name="connsiteY16" fmla="*/ 4778432 h 4778432"/>
              <a:gd name="connsiteX17" fmla="*/ 136802 w 5914289"/>
              <a:gd name="connsiteY17" fmla="*/ 4778432 h 4778432"/>
              <a:gd name="connsiteX18" fmla="*/ 0 w 5914289"/>
              <a:gd name="connsiteY18" fmla="*/ 4641630 h 4778432"/>
              <a:gd name="connsiteX19" fmla="*/ 0 w 5914289"/>
              <a:gd name="connsiteY19" fmla="*/ 4097087 h 4778432"/>
              <a:gd name="connsiteX20" fmla="*/ 0 w 5914289"/>
              <a:gd name="connsiteY20" fmla="*/ 4094439 h 4778432"/>
              <a:gd name="connsiteX21" fmla="*/ 0 w 5914289"/>
              <a:gd name="connsiteY21" fmla="*/ 683993 h 4778432"/>
              <a:gd name="connsiteX22" fmla="*/ 0 w 5914289"/>
              <a:gd name="connsiteY22" fmla="*/ 651152 h 4778432"/>
              <a:gd name="connsiteX23" fmla="*/ 0 w 5914289"/>
              <a:gd name="connsiteY23" fmla="*/ 136802 h 4778432"/>
              <a:gd name="connsiteX24" fmla="*/ 136802 w 5914289"/>
              <a:gd name="connsiteY24" fmla="*/ 0 h 47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14289" h="4778432">
                <a:moveTo>
                  <a:pt x="136802" y="0"/>
                </a:moveTo>
                <a:lnTo>
                  <a:pt x="644009" y="0"/>
                </a:lnTo>
                <a:lnTo>
                  <a:pt x="683993" y="0"/>
                </a:lnTo>
                <a:lnTo>
                  <a:pt x="5230295" y="0"/>
                </a:lnTo>
                <a:lnTo>
                  <a:pt x="5230296" y="0"/>
                </a:lnTo>
                <a:lnTo>
                  <a:pt x="5777487" y="0"/>
                </a:lnTo>
                <a:cubicBezTo>
                  <a:pt x="5853041" y="0"/>
                  <a:pt x="5914289" y="61248"/>
                  <a:pt x="5914289" y="136802"/>
                </a:cubicBezTo>
                <a:lnTo>
                  <a:pt x="5914289" y="622577"/>
                </a:lnTo>
                <a:lnTo>
                  <a:pt x="5914289" y="683993"/>
                </a:lnTo>
                <a:lnTo>
                  <a:pt x="5914289" y="4094439"/>
                </a:lnTo>
                <a:lnTo>
                  <a:pt x="5914289" y="4239962"/>
                </a:lnTo>
                <a:lnTo>
                  <a:pt x="5914289" y="4641630"/>
                </a:lnTo>
                <a:cubicBezTo>
                  <a:pt x="5914289" y="4717184"/>
                  <a:pt x="5853041" y="4778432"/>
                  <a:pt x="5777487" y="4778432"/>
                </a:cubicBezTo>
                <a:lnTo>
                  <a:pt x="5322667" y="4778432"/>
                </a:lnTo>
                <a:lnTo>
                  <a:pt x="5230296" y="4778432"/>
                </a:lnTo>
                <a:lnTo>
                  <a:pt x="683993" y="4778432"/>
                </a:lnTo>
                <a:lnTo>
                  <a:pt x="565427" y="4778432"/>
                </a:lnTo>
                <a:lnTo>
                  <a:pt x="136802" y="4778432"/>
                </a:lnTo>
                <a:cubicBezTo>
                  <a:pt x="61248" y="4778432"/>
                  <a:pt x="0" y="4717184"/>
                  <a:pt x="0" y="4641630"/>
                </a:cubicBezTo>
                <a:lnTo>
                  <a:pt x="0" y="4097087"/>
                </a:lnTo>
                <a:lnTo>
                  <a:pt x="0" y="4094439"/>
                </a:lnTo>
                <a:lnTo>
                  <a:pt x="0" y="683993"/>
                </a:lnTo>
                <a:lnTo>
                  <a:pt x="0" y="651152"/>
                </a:lnTo>
                <a:lnTo>
                  <a:pt x="0" y="136802"/>
                </a:lnTo>
                <a:cubicBezTo>
                  <a:pt x="0" y="61248"/>
                  <a:pt x="61248" y="0"/>
                  <a:pt x="136802" y="0"/>
                </a:cubicBezTo>
                <a:close/>
              </a:path>
            </a:pathLst>
          </a:custGeom>
        </p:spPr>
        <p:txBody>
          <a:bodyPr wrap="square" anchor="ctr">
            <a:noAutofit/>
          </a:bodyPr>
          <a:lstStyle>
            <a:lvl1pPr marL="0" indent="0" algn="ctr">
              <a:buFontTx/>
              <a:buNone/>
              <a:defRPr sz="1500"/>
            </a:lvl1pPr>
          </a:lstStyle>
          <a:p>
            <a:r>
              <a:rPr lang="nl-BE" dirty="0"/>
              <a:t>Klikken om een afbeelding</a:t>
            </a:r>
            <a:br>
              <a:rPr lang="nl-BE" dirty="0"/>
            </a:br>
            <a:r>
              <a:rPr lang="nl-BE" dirty="0"/>
              <a:t>toe te voegen</a:t>
            </a:r>
          </a:p>
        </p:txBody>
      </p:sp>
    </p:spTree>
    <p:extLst>
      <p:ext uri="{BB962C8B-B14F-4D97-AF65-F5344CB8AC3E}">
        <p14:creationId xmlns:p14="http://schemas.microsoft.com/office/powerpoint/2010/main" val="870065164"/>
      </p:ext>
    </p:extLst>
  </p:cSld>
  <p:clrMapOvr>
    <a:masterClrMapping/>
  </p:clrMapOvr>
  <p:extLst>
    <p:ext uri="{DCECCB84-F9BA-43D5-87BE-67443E8EF086}">
      <p15:sldGuideLst xmlns:p15="http://schemas.microsoft.com/office/powerpoint/2012/main">
        <p15:guide id="1" orient="horz" pos="4042" userDrawn="1">
          <p15:clr>
            <a:srgbClr val="FBAE40"/>
          </p15:clr>
        </p15:guide>
        <p15:guide id="2" orient="horz" pos="1185" userDrawn="1">
          <p15:clr>
            <a:srgbClr val="FBAE40"/>
          </p15:clr>
        </p15:guide>
        <p15:guide id="3" pos="506" userDrawn="1">
          <p15:clr>
            <a:srgbClr val="FBAE40"/>
          </p15:clr>
        </p15:guide>
        <p15:guide id="4" pos="715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7E1412-95BE-6646-AC24-F288846516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E201FAA-4E66-CF4B-9B58-F2D9773BEC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4F3E133-1BDA-DD4F-B03E-A915F0AD72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9AC5C-19D9-554F-B8B7-46BAD323744B}" type="datetimeFigureOut">
              <a:rPr lang="nl-BE" smtClean="0"/>
              <a:t>17/08/2021</a:t>
            </a:fld>
            <a:endParaRPr lang="nl-BE"/>
          </a:p>
        </p:txBody>
      </p:sp>
      <p:sp>
        <p:nvSpPr>
          <p:cNvPr id="5" name="Tijdelijke aanduiding voor voettekst 4">
            <a:extLst>
              <a:ext uri="{FF2B5EF4-FFF2-40B4-BE49-F238E27FC236}">
                <a16:creationId xmlns:a16="http://schemas.microsoft.com/office/drawing/2014/main" id="{9C978570-E5DF-1D49-B5F4-3DEBFC030F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7E0C3B80-B965-F947-94E3-F339D70C4F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3C4DF-4A76-EA47-A42C-A9A8914D2921}" type="slidenum">
              <a:rPr lang="nl-BE" smtClean="0"/>
              <a:t>‹#›</a:t>
            </a:fld>
            <a:endParaRPr lang="nl-BE"/>
          </a:p>
        </p:txBody>
      </p:sp>
    </p:spTree>
    <p:extLst>
      <p:ext uri="{BB962C8B-B14F-4D97-AF65-F5344CB8AC3E}">
        <p14:creationId xmlns:p14="http://schemas.microsoft.com/office/powerpoint/2010/main" val="99613944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7" r:id="rId6"/>
    <p:sldLayoutId id="2147483663" r:id="rId7"/>
    <p:sldLayoutId id="2147483664" r:id="rId8"/>
    <p:sldLayoutId id="2147483666" r:id="rId9"/>
    <p:sldLayoutId id="2147483665" r:id="rId10"/>
    <p:sldLayoutId id="2147483667" r:id="rId11"/>
    <p:sldLayoutId id="2147483668" r:id="rId12"/>
    <p:sldLayoutId id="2147483674" r:id="rId13"/>
    <p:sldLayoutId id="2147483675" r:id="rId14"/>
    <p:sldLayoutId id="2147483673" r:id="rId15"/>
    <p:sldLayoutId id="2147483672" r:id="rId16"/>
    <p:sldLayoutId id="2147483670" r:id="rId17"/>
    <p:sldLayoutId id="2147483669" r:id="rId18"/>
    <p:sldLayoutId id="2147483676" r:id="rId19"/>
    <p:sldLayoutId id="2147483677" r:id="rId20"/>
    <p:sldLayoutId id="2147483671" r:id="rId21"/>
    <p:sldLayoutId id="214748368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6805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1F21A1-5F37-2D4A-B535-F038DEEAF389}"/>
              </a:ext>
            </a:extLst>
          </p:cNvPr>
          <p:cNvSpPr>
            <a:spLocks noGrp="1"/>
          </p:cNvSpPr>
          <p:nvPr>
            <p:ph type="title"/>
          </p:nvPr>
        </p:nvSpPr>
        <p:spPr>
          <a:xfrm>
            <a:off x="785076" y="3370798"/>
            <a:ext cx="7097683" cy="1325563"/>
          </a:xfrm>
        </p:spPr>
        <p:txBody>
          <a:bodyPr>
            <a:normAutofit fontScale="90000"/>
          </a:bodyPr>
          <a:lstStyle/>
          <a:p>
            <a:r>
              <a:rPr lang="nl-BE" dirty="0" smtClean="0"/>
              <a:t>Microvezel &amp; </a:t>
            </a:r>
            <a:r>
              <a:rPr lang="nl-BE" dirty="0"/>
              <a:t>duurzaam schoonmaken</a:t>
            </a:r>
            <a:endParaRPr lang="nl-NL" dirty="0"/>
          </a:p>
        </p:txBody>
      </p:sp>
      <p:sp>
        <p:nvSpPr>
          <p:cNvPr id="3" name="Ondertitel 2">
            <a:extLst>
              <a:ext uri="{FF2B5EF4-FFF2-40B4-BE49-F238E27FC236}">
                <a16:creationId xmlns:a16="http://schemas.microsoft.com/office/drawing/2014/main" id="{3BA2401D-0AA4-9B4A-937F-CA0147749A0D}"/>
              </a:ext>
            </a:extLst>
          </p:cNvPr>
          <p:cNvSpPr>
            <a:spLocks noGrp="1"/>
          </p:cNvSpPr>
          <p:nvPr>
            <p:ph type="body" sz="quarter" idx="12"/>
          </p:nvPr>
        </p:nvSpPr>
        <p:spPr/>
        <p:txBody>
          <a:bodyPr/>
          <a:lstStyle/>
          <a:p>
            <a:r>
              <a:rPr lang="nl-BE" dirty="0"/>
              <a:t>Lies Marijnissen 24/08/2021</a:t>
            </a:r>
          </a:p>
        </p:txBody>
      </p:sp>
    </p:spTree>
    <p:extLst>
      <p:ext uri="{BB962C8B-B14F-4D97-AF65-F5344CB8AC3E}">
        <p14:creationId xmlns:p14="http://schemas.microsoft.com/office/powerpoint/2010/main" val="383614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711" y="299961"/>
            <a:ext cx="9985042" cy="1087591"/>
          </a:xfrm>
        </p:spPr>
        <p:txBody>
          <a:bodyPr/>
          <a:lstStyle/>
          <a:p>
            <a:r>
              <a:rPr lang="en-US" dirty="0" err="1" smtClean="0"/>
              <a:t>Studie</a:t>
            </a:r>
            <a:r>
              <a:rPr lang="en-US" dirty="0" smtClean="0"/>
              <a:t> </a:t>
            </a:r>
            <a:r>
              <a:rPr lang="en-US" dirty="0" err="1" smtClean="0"/>
              <a:t>microplastics</a:t>
            </a:r>
            <a:r>
              <a:rPr lang="en-US" dirty="0" smtClean="0"/>
              <a:t> </a:t>
            </a:r>
            <a:r>
              <a:rPr lang="en-US" dirty="0" err="1" smtClean="0"/>
              <a:t>emissie</a:t>
            </a:r>
            <a:r>
              <a:rPr lang="en-US" dirty="0" smtClean="0"/>
              <a:t> Greenspeed</a:t>
            </a:r>
            <a:endParaRPr lang="en-US" dirty="0"/>
          </a:p>
        </p:txBody>
      </p:sp>
      <p:pic>
        <p:nvPicPr>
          <p:cNvPr id="12" name="Picture 6"/>
          <p:cNvPicPr>
            <a:picLocks noChangeAspect="1"/>
          </p:cNvPicPr>
          <p:nvPr/>
        </p:nvPicPr>
        <p:blipFill>
          <a:blip r:embed="rId3">
            <a:extLst>
              <a:ext uri="{28A0092B-C50C-407E-A947-70E740481C1C}">
                <a14:useLocalDpi xmlns:a14="http://schemas.microsoft.com/office/drawing/2010/main" val="0"/>
              </a:ext>
            </a:extLst>
          </a:blip>
          <a:srcRect b="6705"/>
          <a:stretch>
            <a:fillRect/>
          </a:stretch>
        </p:blipFill>
        <p:spPr bwMode="auto">
          <a:xfrm>
            <a:off x="3785394" y="2232025"/>
            <a:ext cx="5545137"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722019" y="3929063"/>
            <a:ext cx="2735262" cy="1266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ontent Placeholder 2"/>
          <p:cNvSpPr txBox="1">
            <a:spLocks/>
          </p:cNvSpPr>
          <p:nvPr/>
        </p:nvSpPr>
        <p:spPr>
          <a:xfrm>
            <a:off x="678655" y="1987550"/>
            <a:ext cx="3173413" cy="5068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en-US" sz="1800" b="1" dirty="0" smtClean="0"/>
          </a:p>
          <a:p>
            <a:pPr marL="0" indent="0">
              <a:buFont typeface="Arial" panose="020B0604020202020204" pitchFamily="34" charset="0"/>
              <a:buNone/>
              <a:defRPr/>
            </a:pPr>
            <a:r>
              <a:rPr lang="nl-NL" sz="1600" b="1" dirty="0" smtClean="0">
                <a:solidFill>
                  <a:srgbClr val="002060"/>
                </a:solidFill>
              </a:rPr>
              <a:t>Resultaten</a:t>
            </a:r>
            <a:r>
              <a:rPr lang="en-US" sz="1600" b="1" dirty="0" smtClean="0">
                <a:solidFill>
                  <a:srgbClr val="002060"/>
                </a:solidFill>
              </a:rPr>
              <a:t>: </a:t>
            </a:r>
          </a:p>
          <a:p>
            <a:pPr marL="0" indent="0">
              <a:buFont typeface="Arial" panose="020B0604020202020204" pitchFamily="34" charset="0"/>
              <a:buNone/>
              <a:defRPr/>
            </a:pPr>
            <a:endParaRPr lang="en-US" sz="1600" dirty="0" smtClean="0">
              <a:solidFill>
                <a:schemeClr val="bg1">
                  <a:lumMod val="50000"/>
                </a:schemeClr>
              </a:solidFill>
            </a:endParaRPr>
          </a:p>
          <a:p>
            <a:pPr marL="0" indent="0">
              <a:buFont typeface="Arial" panose="020B0604020202020204" pitchFamily="34" charset="0"/>
              <a:buNone/>
              <a:defRPr/>
            </a:pPr>
            <a:endParaRPr lang="en-US" sz="1600" dirty="0">
              <a:solidFill>
                <a:schemeClr val="bg1">
                  <a:lumMod val="50000"/>
                </a:schemeClr>
              </a:solidFill>
            </a:endParaRPr>
          </a:p>
          <a:p>
            <a:pPr marL="0" indent="0">
              <a:buFont typeface="Arial" panose="020B0604020202020204" pitchFamily="34" charset="0"/>
              <a:buNone/>
              <a:defRPr/>
            </a:pPr>
            <a:endParaRPr lang="en-US" sz="1600" dirty="0" smtClean="0">
              <a:solidFill>
                <a:schemeClr val="bg1">
                  <a:lumMod val="50000"/>
                </a:schemeClr>
              </a:solidFill>
            </a:endParaRPr>
          </a:p>
          <a:p>
            <a:pPr marL="0" indent="0">
              <a:buFont typeface="Arial" panose="020B0604020202020204" pitchFamily="34" charset="0"/>
              <a:buNone/>
              <a:defRPr/>
            </a:pPr>
            <a:endParaRPr lang="en-US" sz="1600" dirty="0">
              <a:solidFill>
                <a:schemeClr val="bg1">
                  <a:lumMod val="50000"/>
                </a:schemeClr>
              </a:solidFill>
            </a:endParaRPr>
          </a:p>
          <a:p>
            <a:pPr marL="0" indent="0">
              <a:buFont typeface="Arial" panose="020B0604020202020204" pitchFamily="34" charset="0"/>
              <a:buNone/>
              <a:defRPr/>
            </a:pPr>
            <a:endParaRPr lang="en-US" sz="1600" dirty="0" smtClean="0">
              <a:solidFill>
                <a:schemeClr val="bg1">
                  <a:lumMod val="50000"/>
                </a:schemeClr>
              </a:solidFill>
            </a:endParaRPr>
          </a:p>
          <a:p>
            <a:pPr marL="0" indent="0">
              <a:buFont typeface="Arial" panose="020B0604020202020204" pitchFamily="34" charset="0"/>
              <a:buNone/>
              <a:defRPr/>
            </a:pPr>
            <a:endParaRPr lang="en-US" sz="1600" dirty="0">
              <a:solidFill>
                <a:schemeClr val="bg1">
                  <a:lumMod val="50000"/>
                </a:schemeClr>
              </a:solidFill>
            </a:endParaRPr>
          </a:p>
          <a:p>
            <a:pPr marL="0" indent="0">
              <a:buFont typeface="Arial" panose="020B0604020202020204" pitchFamily="34" charset="0"/>
              <a:buNone/>
              <a:defRPr/>
            </a:pPr>
            <a:endParaRPr lang="en-US" sz="1600" dirty="0" smtClean="0">
              <a:solidFill>
                <a:schemeClr val="bg1">
                  <a:lumMod val="50000"/>
                </a:schemeClr>
              </a:solidFill>
            </a:endParaRPr>
          </a:p>
          <a:p>
            <a:pPr marL="0" indent="0">
              <a:buFont typeface="Arial" panose="020B0604020202020204" pitchFamily="34" charset="0"/>
              <a:buNone/>
              <a:defRPr/>
            </a:pPr>
            <a:endParaRPr lang="en-US" sz="1600" dirty="0" smtClean="0">
              <a:solidFill>
                <a:schemeClr val="bg1">
                  <a:lumMod val="50000"/>
                </a:schemeClr>
              </a:solidFill>
            </a:endParaRPr>
          </a:p>
          <a:p>
            <a:pPr marL="0" indent="0">
              <a:buFont typeface="Arial" panose="020B0604020202020204" pitchFamily="34" charset="0"/>
              <a:buNone/>
              <a:defRPr/>
            </a:pPr>
            <a:r>
              <a:rPr lang="en-US" sz="1600" dirty="0" smtClean="0">
                <a:solidFill>
                  <a:schemeClr val="bg1">
                    <a:lumMod val="50000"/>
                  </a:schemeClr>
                </a:solidFill>
              </a:rPr>
              <a:t>Index : MLC  (</a:t>
            </a:r>
            <a:r>
              <a:rPr lang="en-US" sz="1600" dirty="0" err="1" smtClean="0">
                <a:solidFill>
                  <a:schemeClr val="bg1">
                    <a:lumMod val="50000"/>
                  </a:schemeClr>
                </a:solidFill>
              </a:rPr>
              <a:t>Microparticle</a:t>
            </a:r>
            <a:r>
              <a:rPr lang="en-US" sz="1600" dirty="0" smtClean="0">
                <a:solidFill>
                  <a:schemeClr val="bg1">
                    <a:lumMod val="50000"/>
                  </a:schemeClr>
                </a:solidFill>
              </a:rPr>
              <a:t> </a:t>
            </a:r>
            <a:r>
              <a:rPr lang="en-US" sz="1600" dirty="0" err="1" smtClean="0">
                <a:solidFill>
                  <a:schemeClr val="bg1">
                    <a:lumMod val="50000"/>
                  </a:schemeClr>
                </a:solidFill>
              </a:rPr>
              <a:t>gewichtsverlies</a:t>
            </a:r>
            <a:r>
              <a:rPr lang="en-US" sz="1600" dirty="0" smtClean="0">
                <a:solidFill>
                  <a:schemeClr val="bg1">
                    <a:lumMod val="50000"/>
                  </a:schemeClr>
                </a:solidFill>
              </a:rPr>
              <a:t> /m² &amp; </a:t>
            </a:r>
            <a:r>
              <a:rPr lang="en-US" sz="1600" dirty="0" err="1" smtClean="0">
                <a:solidFill>
                  <a:schemeClr val="bg1">
                    <a:lumMod val="50000"/>
                  </a:schemeClr>
                </a:solidFill>
              </a:rPr>
              <a:t>wascycli</a:t>
            </a:r>
            <a:r>
              <a:rPr lang="en-US" sz="1600" dirty="0" smtClean="0">
                <a:solidFill>
                  <a:schemeClr val="bg1">
                    <a:lumMod val="50000"/>
                  </a:schemeClr>
                </a:solidFill>
              </a:rPr>
              <a:t>)</a:t>
            </a:r>
          </a:p>
          <a:p>
            <a:pPr marL="0" indent="0">
              <a:buFont typeface="Arial" panose="020B0604020202020204" pitchFamily="34" charset="0"/>
              <a:buNone/>
              <a:defRPr/>
            </a:pPr>
            <a:r>
              <a:rPr lang="en-US" sz="1200" i="1" dirty="0" smtClean="0">
                <a:solidFill>
                  <a:schemeClr val="bg1">
                    <a:lumMod val="50000"/>
                  </a:schemeClr>
                </a:solidFill>
              </a:rPr>
              <a:t>Source: </a:t>
            </a:r>
            <a:r>
              <a:rPr lang="en-US" sz="1200" i="1" dirty="0" err="1" smtClean="0">
                <a:solidFill>
                  <a:schemeClr val="bg1">
                    <a:lumMod val="50000"/>
                  </a:schemeClr>
                </a:solidFill>
              </a:rPr>
              <a:t>Weber&amp;Leucht</a:t>
            </a:r>
            <a:r>
              <a:rPr lang="en-US" sz="1200" i="1" dirty="0" smtClean="0">
                <a:solidFill>
                  <a:schemeClr val="bg1">
                    <a:lumMod val="50000"/>
                  </a:schemeClr>
                </a:solidFill>
              </a:rPr>
              <a:t> study</a:t>
            </a:r>
          </a:p>
          <a:p>
            <a:pPr marL="0" indent="0">
              <a:buFont typeface="Arial" panose="020B0604020202020204" pitchFamily="34" charset="0"/>
              <a:buNone/>
              <a:defRPr/>
            </a:pPr>
            <a:endParaRPr lang="en-US" sz="1600" dirty="0" smtClean="0">
              <a:solidFill>
                <a:schemeClr val="bg1">
                  <a:lumMod val="50000"/>
                </a:schemeClr>
              </a:solidFill>
            </a:endParaRPr>
          </a:p>
          <a:p>
            <a:pPr marL="0" indent="0">
              <a:buFont typeface="Arial" panose="020B0604020202020204" pitchFamily="34" charset="0"/>
              <a:buNone/>
              <a:defRPr/>
            </a:pPr>
            <a:endParaRPr lang="en-US" sz="1600" dirty="0" smtClean="0">
              <a:solidFill>
                <a:schemeClr val="bg1">
                  <a:lumMod val="50000"/>
                </a:schemeClr>
              </a:solidFill>
            </a:endParaRPr>
          </a:p>
          <a:p>
            <a:pPr marL="0" indent="0">
              <a:buFont typeface="Arial" panose="020B0604020202020204" pitchFamily="34" charset="0"/>
              <a:buNone/>
              <a:defRPr/>
            </a:pPr>
            <a:endParaRPr lang="en-US" sz="1600" dirty="0" smtClean="0"/>
          </a:p>
          <a:p>
            <a:pPr marL="0" indent="0">
              <a:buFont typeface="Arial" panose="020B0604020202020204" pitchFamily="34" charset="0"/>
              <a:buNone/>
              <a:defRPr/>
            </a:pPr>
            <a:endParaRPr lang="en-US" sz="1600" dirty="0" smtClean="0"/>
          </a:p>
          <a:p>
            <a:pPr marL="0" indent="0">
              <a:buFont typeface="Arial" panose="020B0604020202020204" pitchFamily="34" charset="0"/>
              <a:buNone/>
              <a:defRPr/>
            </a:pPr>
            <a:endParaRPr lang="en-US" sz="1600" dirty="0" smtClean="0"/>
          </a:p>
          <a:p>
            <a:pPr marL="0" indent="0">
              <a:buFont typeface="Arial" panose="020B0604020202020204" pitchFamily="34" charset="0"/>
              <a:buNone/>
              <a:defRPr/>
            </a:pPr>
            <a:endParaRPr lang="en-US" sz="1600" dirty="0" smtClean="0"/>
          </a:p>
          <a:p>
            <a:pPr marL="0" indent="0">
              <a:buFont typeface="Arial" panose="020B0604020202020204" pitchFamily="34" charset="0"/>
              <a:buNone/>
              <a:defRPr/>
            </a:pPr>
            <a:endParaRPr lang="en-US" sz="1600" dirty="0" smtClean="0"/>
          </a:p>
          <a:p>
            <a:pPr marL="0" indent="0">
              <a:buFont typeface="Arial" panose="020B0604020202020204" pitchFamily="34" charset="0"/>
              <a:buNone/>
              <a:defRPr/>
            </a:pPr>
            <a:endParaRPr lang="en-US" sz="1600" dirty="0" smtClean="0"/>
          </a:p>
          <a:p>
            <a:pPr marL="0" indent="0">
              <a:buFont typeface="Arial" panose="020B0604020202020204" pitchFamily="34" charset="0"/>
              <a:buNone/>
              <a:defRPr/>
            </a:pPr>
            <a:endParaRPr lang="en-US" sz="1600" dirty="0" smtClean="0"/>
          </a:p>
          <a:p>
            <a:pPr marL="0" indent="0">
              <a:buFont typeface="Arial" panose="020B0604020202020204" pitchFamily="34" charset="0"/>
              <a:buNone/>
              <a:defRPr/>
            </a:pPr>
            <a:endParaRPr lang="en-US" sz="1600" dirty="0" smtClean="0"/>
          </a:p>
          <a:p>
            <a:pPr marL="0" indent="0">
              <a:buFont typeface="Arial" panose="020B0604020202020204" pitchFamily="34" charset="0"/>
              <a:buNone/>
              <a:defRPr/>
            </a:pPr>
            <a:endParaRPr lang="en-US" sz="1600" dirty="0" smtClean="0"/>
          </a:p>
          <a:p>
            <a:pPr marL="0" indent="0">
              <a:buFont typeface="Arial" panose="020B0604020202020204" pitchFamily="34" charset="0"/>
              <a:buNone/>
              <a:defRPr/>
            </a:pPr>
            <a:r>
              <a:rPr lang="en-US" sz="1600" dirty="0" smtClean="0"/>
              <a:t>- </a:t>
            </a:r>
          </a:p>
        </p:txBody>
      </p:sp>
      <p:sp>
        <p:nvSpPr>
          <p:cNvPr id="15" name="Down Arrow 14"/>
          <p:cNvSpPr/>
          <p:nvPr/>
        </p:nvSpPr>
        <p:spPr>
          <a:xfrm rot="10800000">
            <a:off x="4361656" y="3979863"/>
            <a:ext cx="246063" cy="1919287"/>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TextBox 8"/>
          <p:cNvSpPr txBox="1">
            <a:spLocks noChangeArrowheads="1"/>
          </p:cNvSpPr>
          <p:nvPr/>
        </p:nvSpPr>
        <p:spPr bwMode="auto">
          <a:xfrm>
            <a:off x="4342606" y="5930900"/>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1800" dirty="0" smtClean="0">
                <a:solidFill>
                  <a:schemeClr val="bg1">
                    <a:lumMod val="50000"/>
                  </a:schemeClr>
                </a:solidFill>
              </a:rPr>
              <a:t>Greenspeed Original </a:t>
            </a:r>
            <a:r>
              <a:rPr lang="en-US" altLang="en-US" sz="1800" dirty="0" err="1" smtClean="0">
                <a:solidFill>
                  <a:schemeClr val="bg1">
                    <a:lumMod val="50000"/>
                  </a:schemeClr>
                </a:solidFill>
              </a:rPr>
              <a:t>doek</a:t>
            </a:r>
            <a:endParaRPr lang="en-US" altLang="en-US" sz="1800" dirty="0" smtClean="0">
              <a:solidFill>
                <a:schemeClr val="bg1">
                  <a:lumMod val="50000"/>
                </a:schemeClr>
              </a:solidFill>
            </a:endParaRPr>
          </a:p>
        </p:txBody>
      </p:sp>
      <p:sp>
        <p:nvSpPr>
          <p:cNvPr id="17" name="Down Arrow 16"/>
          <p:cNvSpPr/>
          <p:nvPr/>
        </p:nvSpPr>
        <p:spPr>
          <a:xfrm rot="10800000">
            <a:off x="5009356" y="3959225"/>
            <a:ext cx="228600" cy="1738313"/>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TextBox 10"/>
          <p:cNvSpPr txBox="1">
            <a:spLocks noChangeArrowheads="1"/>
          </p:cNvSpPr>
          <p:nvPr/>
        </p:nvSpPr>
        <p:spPr bwMode="auto">
          <a:xfrm>
            <a:off x="5117306" y="5495925"/>
            <a:ext cx="381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9" name="Down Arrow 18"/>
          <p:cNvSpPr/>
          <p:nvPr/>
        </p:nvSpPr>
        <p:spPr>
          <a:xfrm rot="10800000">
            <a:off x="5437981" y="3948113"/>
            <a:ext cx="219075" cy="130492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TextBox 8"/>
          <p:cNvSpPr txBox="1">
            <a:spLocks noChangeArrowheads="1"/>
          </p:cNvSpPr>
          <p:nvPr/>
        </p:nvSpPr>
        <p:spPr bwMode="auto">
          <a:xfrm>
            <a:off x="5641181" y="5011738"/>
            <a:ext cx="381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1800" dirty="0" smtClean="0">
                <a:solidFill>
                  <a:schemeClr val="bg1">
                    <a:lumMod val="50000"/>
                  </a:schemeClr>
                </a:solidFill>
              </a:rPr>
              <a:t>Polyester T-shirt</a:t>
            </a:r>
          </a:p>
        </p:txBody>
      </p:sp>
      <p:sp>
        <p:nvSpPr>
          <p:cNvPr id="21" name="TextBox 8"/>
          <p:cNvSpPr txBox="1">
            <a:spLocks noChangeArrowheads="1"/>
          </p:cNvSpPr>
          <p:nvPr/>
        </p:nvSpPr>
        <p:spPr bwMode="auto">
          <a:xfrm>
            <a:off x="5153819" y="5462588"/>
            <a:ext cx="381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1800" dirty="0" err="1" smtClean="0">
                <a:solidFill>
                  <a:schemeClr val="bg1">
                    <a:lumMod val="50000"/>
                  </a:schemeClr>
                </a:solidFill>
              </a:rPr>
              <a:t>Lage</a:t>
            </a:r>
            <a:r>
              <a:rPr lang="en-US" altLang="en-US" sz="1800" dirty="0" smtClean="0">
                <a:solidFill>
                  <a:schemeClr val="bg1">
                    <a:lumMod val="50000"/>
                  </a:schemeClr>
                </a:solidFill>
              </a:rPr>
              <a:t> </a:t>
            </a:r>
            <a:r>
              <a:rPr lang="en-US" altLang="en-US" sz="1800" dirty="0" err="1" smtClean="0">
                <a:solidFill>
                  <a:schemeClr val="bg1">
                    <a:lumMod val="50000"/>
                  </a:schemeClr>
                </a:solidFill>
              </a:rPr>
              <a:t>kwaliteitsdoek</a:t>
            </a:r>
            <a:endParaRPr lang="en-US" altLang="en-US" sz="1800" dirty="0" smtClean="0">
              <a:solidFill>
                <a:schemeClr val="bg1">
                  <a:lumMod val="50000"/>
                </a:schemeClr>
              </a:solidFill>
            </a:endParaRPr>
          </a:p>
        </p:txBody>
      </p:sp>
      <p:sp>
        <p:nvSpPr>
          <p:cNvPr id="22" name="Down Arrow 21"/>
          <p:cNvSpPr/>
          <p:nvPr/>
        </p:nvSpPr>
        <p:spPr>
          <a:xfrm rot="10800000">
            <a:off x="7746206" y="3929063"/>
            <a:ext cx="215900" cy="1111250"/>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TextBox 8"/>
          <p:cNvSpPr txBox="1">
            <a:spLocks noChangeArrowheads="1"/>
          </p:cNvSpPr>
          <p:nvPr/>
        </p:nvSpPr>
        <p:spPr bwMode="auto">
          <a:xfrm>
            <a:off x="7904956" y="4464050"/>
            <a:ext cx="164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1800" dirty="0" smtClean="0">
                <a:solidFill>
                  <a:schemeClr val="bg1">
                    <a:lumMod val="50000"/>
                  </a:schemeClr>
                </a:solidFill>
              </a:rPr>
              <a:t>Non-woven</a:t>
            </a:r>
          </a:p>
        </p:txBody>
      </p:sp>
      <p:sp>
        <p:nvSpPr>
          <p:cNvPr id="24" name="TextBox 3"/>
          <p:cNvSpPr txBox="1">
            <a:spLocks noChangeArrowheads="1"/>
          </p:cNvSpPr>
          <p:nvPr/>
        </p:nvSpPr>
        <p:spPr bwMode="auto">
          <a:xfrm>
            <a:off x="678656" y="1425575"/>
            <a:ext cx="7643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nl-NL" sz="2000" b="1" dirty="0" smtClean="0">
                <a:solidFill>
                  <a:srgbClr val="002060"/>
                </a:solidFill>
              </a:rPr>
              <a:t>In </a:t>
            </a:r>
            <a:r>
              <a:rPr lang="nl-NL" sz="2000" b="1" dirty="0">
                <a:solidFill>
                  <a:srgbClr val="002060"/>
                </a:solidFill>
              </a:rPr>
              <a:t>2018 hebben we deelgenomen aan een onderzoek: </a:t>
            </a:r>
            <a:r>
              <a:rPr lang="nl-NL" sz="2000" b="1" dirty="0" smtClean="0">
                <a:solidFill>
                  <a:srgbClr val="002060"/>
                </a:solidFill>
              </a:rPr>
              <a:t>Microplastics emissie </a:t>
            </a:r>
            <a:r>
              <a:rPr lang="nl-NL" sz="2000" b="1" dirty="0">
                <a:solidFill>
                  <a:srgbClr val="002060"/>
                </a:solidFill>
              </a:rPr>
              <a:t>door </a:t>
            </a:r>
            <a:r>
              <a:rPr lang="nl-NL" sz="2000" b="1" dirty="0" smtClean="0">
                <a:solidFill>
                  <a:srgbClr val="002060"/>
                </a:solidFill>
              </a:rPr>
              <a:t>het wassen van textiel</a:t>
            </a:r>
            <a:r>
              <a:rPr lang="nl-NL" sz="2000" dirty="0" smtClean="0">
                <a:solidFill>
                  <a:srgbClr val="002060"/>
                </a:solidFill>
              </a:rPr>
              <a:t>.</a:t>
            </a:r>
            <a:endParaRPr lang="en-US" altLang="en-US" dirty="0" smtClean="0">
              <a:solidFill>
                <a:srgbClr val="002060"/>
              </a:solidFill>
            </a:endParaRPr>
          </a:p>
        </p:txBody>
      </p:sp>
      <p:pic>
        <p:nvPicPr>
          <p:cNvPr id="2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3906" y="6097588"/>
            <a:ext cx="9366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93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xEl>
                                              <p:pRg st="10" end="1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uiExpand="1" animBg="1"/>
      <p:bldP spid="16" grpId="0" uiExpand="1"/>
      <p:bldP spid="17" grpId="0" uiExpand="1" animBg="1"/>
      <p:bldP spid="19" grpId="0" uiExpand="1" animBg="1"/>
      <p:bldP spid="20" grpId="0" uiExpand="1"/>
      <p:bldP spid="21" grpId="0" uiExpand="1"/>
      <p:bldP spid="22" grpId="0" uiExpand="1" animBg="1"/>
      <p:bldP spid="23" grpId="0" uiExpan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498014"/>
            <a:ext cx="5113540" cy="1559386"/>
          </a:xfrm>
        </p:spPr>
        <p:txBody>
          <a:bodyPr>
            <a:noAutofit/>
          </a:bodyPr>
          <a:lstStyle/>
          <a:p>
            <a:r>
              <a:rPr lang="nl-NL" dirty="0" smtClean="0"/>
              <a:t>Microvezel of Katoen? </a:t>
            </a:r>
            <a:endParaRPr lang="en-US" dirty="0"/>
          </a:p>
        </p:txBody>
      </p:sp>
      <p:sp>
        <p:nvSpPr>
          <p:cNvPr id="6" name="Picture Placeholder 5"/>
          <p:cNvSpPr>
            <a:spLocks noGrp="1"/>
          </p:cNvSpPr>
          <p:nvPr>
            <p:ph type="pic" idx="13"/>
          </p:nvPr>
        </p:nvSpPr>
        <p:spPr>
          <a:xfrm>
            <a:off x="6475955" y="563992"/>
            <a:ext cx="4278313" cy="5945636"/>
          </a:xfrm>
        </p:spPr>
      </p:sp>
      <p:sp>
        <p:nvSpPr>
          <p:cNvPr id="5" name="Content Placeholder 4"/>
          <p:cNvSpPr>
            <a:spLocks noGrp="1"/>
          </p:cNvSpPr>
          <p:nvPr>
            <p:ph idx="1"/>
          </p:nvPr>
        </p:nvSpPr>
        <p:spPr>
          <a:xfrm>
            <a:off x="839787" y="2057400"/>
            <a:ext cx="5636169" cy="4669077"/>
          </a:xfrm>
        </p:spPr>
        <p:txBody>
          <a:bodyPr>
            <a:noAutofit/>
          </a:bodyPr>
          <a:lstStyle/>
          <a:p>
            <a:pPr>
              <a:defRPr/>
            </a:pPr>
            <a:r>
              <a:rPr lang="nl-NL" sz="1800" dirty="0"/>
              <a:t>Tot </a:t>
            </a:r>
            <a:r>
              <a:rPr lang="nl-NL" sz="1800" b="1" dirty="0"/>
              <a:t>200 x minder water </a:t>
            </a:r>
            <a:r>
              <a:rPr lang="nl-NL" sz="1800" dirty="0"/>
              <a:t>nodig </a:t>
            </a:r>
            <a:r>
              <a:rPr lang="nl-NL" sz="1800" b="1" dirty="0"/>
              <a:t>tijdens</a:t>
            </a:r>
            <a:r>
              <a:rPr lang="nl-NL" sz="1800" dirty="0"/>
              <a:t> </a:t>
            </a:r>
            <a:r>
              <a:rPr lang="nl-NL" sz="1800" dirty="0" smtClean="0"/>
              <a:t>productie.</a:t>
            </a:r>
            <a:endParaRPr lang="nl-NL" sz="1800" dirty="0"/>
          </a:p>
          <a:p>
            <a:pPr>
              <a:defRPr/>
            </a:pPr>
            <a:r>
              <a:rPr lang="nl-NL" sz="1800" dirty="0"/>
              <a:t>Meststoffen worden gebruikt om katoen te telen.</a:t>
            </a:r>
          </a:p>
          <a:p>
            <a:pPr>
              <a:defRPr/>
            </a:pPr>
            <a:r>
              <a:rPr lang="nl-NL" sz="1800" dirty="0" smtClean="0"/>
              <a:t>Zeer</a:t>
            </a:r>
            <a:r>
              <a:rPr lang="nl-NL" sz="1800" b="1" dirty="0" smtClean="0"/>
              <a:t> </a:t>
            </a:r>
            <a:r>
              <a:rPr lang="nl-NL" sz="1800" b="1" dirty="0"/>
              <a:t>effectief </a:t>
            </a:r>
            <a:r>
              <a:rPr lang="nl-NL" sz="1800" dirty="0"/>
              <a:t>in het daadwerkelijk opnemen en verwijderen van vuil van een oppervlak. </a:t>
            </a:r>
            <a:r>
              <a:rPr lang="nl-NL" sz="1800" dirty="0" smtClean="0"/>
              <a:t>En dus ook </a:t>
            </a:r>
            <a:r>
              <a:rPr lang="nl-NL" sz="1800" dirty="0"/>
              <a:t>een </a:t>
            </a:r>
            <a:r>
              <a:rPr lang="nl-NL" sz="1800" b="1" dirty="0"/>
              <a:t>meer ergonomische </a:t>
            </a:r>
            <a:r>
              <a:rPr lang="nl-NL" sz="1800" b="1" dirty="0" smtClean="0"/>
              <a:t>keuze</a:t>
            </a:r>
            <a:r>
              <a:rPr lang="nl-NL" sz="1800" dirty="0" smtClean="0"/>
              <a:t>.</a:t>
            </a:r>
            <a:endParaRPr lang="nl-NL" sz="1800" dirty="0"/>
          </a:p>
          <a:p>
            <a:pPr>
              <a:defRPr/>
            </a:pPr>
            <a:r>
              <a:rPr lang="nl-NL" sz="1800" dirty="0"/>
              <a:t>Minder waterverbruik en minder detergent. </a:t>
            </a:r>
          </a:p>
          <a:p>
            <a:pPr>
              <a:defRPr/>
            </a:pPr>
            <a:r>
              <a:rPr lang="nl-NL" sz="1800" dirty="0" smtClean="0"/>
              <a:t>Microvezel </a:t>
            </a:r>
            <a:r>
              <a:rPr lang="nl-NL" sz="1800" dirty="0"/>
              <a:t>is </a:t>
            </a:r>
            <a:r>
              <a:rPr lang="nl-NL" sz="1800" b="1" dirty="0" smtClean="0"/>
              <a:t>hygiënischer</a:t>
            </a:r>
            <a:r>
              <a:rPr lang="nl-NL" sz="1800" dirty="0" smtClean="0"/>
              <a:t>, </a:t>
            </a:r>
            <a:r>
              <a:rPr lang="nl-NL" sz="1800" dirty="0"/>
              <a:t>neemt meer dan 99.9% </a:t>
            </a:r>
            <a:r>
              <a:rPr lang="nl-NL" sz="1800" dirty="0" smtClean="0"/>
              <a:t>micro-organismen </a:t>
            </a:r>
            <a:r>
              <a:rPr lang="nl-NL" sz="1800" dirty="0"/>
              <a:t>op.</a:t>
            </a:r>
          </a:p>
          <a:p>
            <a:pPr>
              <a:defRPr/>
            </a:pPr>
            <a:r>
              <a:rPr lang="nl-NL" sz="1800" dirty="0" smtClean="0"/>
              <a:t>Heeft </a:t>
            </a:r>
            <a:r>
              <a:rPr lang="nl-NL" sz="1800" dirty="0"/>
              <a:t>een </a:t>
            </a:r>
            <a:r>
              <a:rPr lang="nl-NL" sz="1800" b="1" dirty="0"/>
              <a:t>lange levensduur </a:t>
            </a:r>
            <a:r>
              <a:rPr lang="nl-NL" sz="1800" dirty="0"/>
              <a:t>bij correct gebruik en onderhoud.</a:t>
            </a:r>
          </a:p>
          <a:p>
            <a:pPr>
              <a:defRPr/>
            </a:pPr>
            <a:r>
              <a:rPr lang="en-US" altLang="en-US" sz="1800" b="1" dirty="0" smtClean="0"/>
              <a:t>Filters</a:t>
            </a:r>
            <a:r>
              <a:rPr lang="en-US" altLang="en-US" sz="1800" dirty="0" smtClean="0"/>
              <a:t> in </a:t>
            </a:r>
            <a:r>
              <a:rPr lang="en-US" altLang="en-US" sz="1800" dirty="0" err="1" smtClean="0"/>
              <a:t>ontwikkeling</a:t>
            </a:r>
            <a:r>
              <a:rPr lang="en-US" altLang="en-US" sz="1800" dirty="0" smtClean="0"/>
              <a:t> </a:t>
            </a:r>
            <a:r>
              <a:rPr lang="en-US" altLang="en-US" sz="1800" dirty="0" err="1" smtClean="0"/>
              <a:t>als</a:t>
            </a:r>
            <a:r>
              <a:rPr lang="en-US" altLang="en-US" sz="1800" dirty="0" smtClean="0"/>
              <a:t> </a:t>
            </a:r>
            <a:r>
              <a:rPr lang="en-US" altLang="en-US" sz="1800" dirty="0" err="1" smtClean="0"/>
              <a:t>oplossing</a:t>
            </a:r>
            <a:r>
              <a:rPr lang="en-US" altLang="en-US" sz="1800" dirty="0" smtClean="0"/>
              <a:t> </a:t>
            </a:r>
            <a:r>
              <a:rPr lang="en-US" altLang="en-US" sz="1800" dirty="0" err="1" smtClean="0"/>
              <a:t>voor</a:t>
            </a:r>
            <a:r>
              <a:rPr lang="en-US" altLang="en-US" sz="1800" dirty="0" smtClean="0"/>
              <a:t> </a:t>
            </a:r>
            <a:r>
              <a:rPr lang="en-US" altLang="en-US" sz="1800" dirty="0" err="1" smtClean="0"/>
              <a:t>microplastics</a:t>
            </a:r>
            <a:r>
              <a:rPr lang="en-US" altLang="en-US" sz="1800" dirty="0" smtClean="0"/>
              <a:t>.</a:t>
            </a:r>
          </a:p>
          <a:p>
            <a:pPr>
              <a:defRPr/>
            </a:pPr>
            <a:r>
              <a:rPr lang="nl-NL" sz="1800" b="1" dirty="0"/>
              <a:t>Criteria van het EU-</a:t>
            </a:r>
            <a:r>
              <a:rPr lang="nl-NL" sz="1800" b="1" dirty="0" err="1"/>
              <a:t>Ecolabel</a:t>
            </a:r>
            <a:r>
              <a:rPr lang="nl-NL" sz="1800" b="1" dirty="0"/>
              <a:t> voor schoonmaakdiensten</a:t>
            </a:r>
            <a:r>
              <a:rPr lang="nl-NL" sz="1800" dirty="0"/>
              <a:t>: </a:t>
            </a:r>
            <a:r>
              <a:rPr lang="nl-NL" sz="1800" dirty="0" smtClean="0"/>
              <a:t>Eist dat ten </a:t>
            </a:r>
            <a:r>
              <a:rPr lang="nl-NL" sz="1800" dirty="0"/>
              <a:t>minste 50% van de reinigingsdoeken </a:t>
            </a:r>
            <a:r>
              <a:rPr lang="nl-NL" sz="1800" dirty="0" smtClean="0"/>
              <a:t>microvezeldoekjes moeten </a:t>
            </a:r>
            <a:r>
              <a:rPr lang="nl-NL" sz="1800" dirty="0"/>
              <a:t>zijn.</a:t>
            </a:r>
          </a:p>
          <a:p>
            <a:endParaRPr lang="en-US" sz="1200" dirty="0"/>
          </a:p>
        </p:txBody>
      </p:sp>
      <p:pic>
        <p:nvPicPr>
          <p:cNvPr id="7" name="Picture 6" descr="Terminal - VMTSNL.boma.local - Remote Desktop Connection"/>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a:xfrm>
            <a:off x="6475956" y="728173"/>
            <a:ext cx="4366945" cy="5781455"/>
          </a:xfrm>
          <a:prstGeom prst="rect">
            <a:avLst/>
          </a:prstGeom>
        </p:spPr>
      </p:pic>
    </p:spTree>
    <p:extLst>
      <p:ext uri="{BB962C8B-B14F-4D97-AF65-F5344CB8AC3E}">
        <p14:creationId xmlns:p14="http://schemas.microsoft.com/office/powerpoint/2010/main" val="1710585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fontAlgn="auto">
              <a:spcAft>
                <a:spcPts val="0"/>
              </a:spcAft>
              <a:defRPr/>
            </a:pPr>
            <a:r>
              <a:rPr lang="en-US" altLang="nl-BE" dirty="0" err="1" smtClean="0"/>
              <a:t>Wasadvies</a:t>
            </a:r>
            <a:endParaRPr lang="en-US" dirty="0"/>
          </a:p>
        </p:txBody>
      </p:sp>
      <p:sp>
        <p:nvSpPr>
          <p:cNvPr id="8" name="Content Placeholder 7"/>
          <p:cNvSpPr>
            <a:spLocks noGrp="1"/>
          </p:cNvSpPr>
          <p:nvPr>
            <p:ph idx="1"/>
          </p:nvPr>
        </p:nvSpPr>
        <p:spPr/>
        <p:txBody>
          <a:bodyPr>
            <a:noAutofit/>
          </a:bodyPr>
          <a:lstStyle/>
          <a:p>
            <a:pPr>
              <a:defRPr/>
            </a:pPr>
            <a:r>
              <a:rPr lang="en-US" sz="2400" dirty="0"/>
              <a:t>Was op </a:t>
            </a:r>
            <a:r>
              <a:rPr lang="en-US" sz="2400" dirty="0" err="1"/>
              <a:t>lage</a:t>
            </a:r>
            <a:r>
              <a:rPr lang="en-US" sz="2400" dirty="0"/>
              <a:t> </a:t>
            </a:r>
            <a:r>
              <a:rPr lang="en-US" sz="2400" dirty="0" err="1" smtClean="0"/>
              <a:t>temperaturen</a:t>
            </a:r>
            <a:r>
              <a:rPr lang="nl-BE" sz="2400" dirty="0" smtClean="0"/>
              <a:t>.</a:t>
            </a:r>
            <a:endParaRPr lang="nl-BE" sz="2400" dirty="0"/>
          </a:p>
          <a:p>
            <a:pPr>
              <a:defRPr/>
            </a:pPr>
            <a:r>
              <a:rPr lang="en-US" sz="2400" dirty="0"/>
              <a:t>Was met </a:t>
            </a:r>
            <a:r>
              <a:rPr lang="en-US" sz="2400" dirty="0" err="1"/>
              <a:t>een</a:t>
            </a:r>
            <a:r>
              <a:rPr lang="en-US" sz="2400" dirty="0"/>
              <a:t> </a:t>
            </a:r>
            <a:r>
              <a:rPr lang="en-US" sz="2400" dirty="0" err="1"/>
              <a:t>volle</a:t>
            </a:r>
            <a:r>
              <a:rPr lang="en-US" sz="2400" dirty="0"/>
              <a:t> machine.</a:t>
            </a:r>
          </a:p>
          <a:p>
            <a:pPr>
              <a:defRPr/>
            </a:pPr>
            <a:r>
              <a:rPr lang="en-US" sz="2400" dirty="0" err="1"/>
              <a:t>Verlaag</a:t>
            </a:r>
            <a:r>
              <a:rPr lang="en-US" sz="2400" dirty="0"/>
              <a:t> de </a:t>
            </a:r>
            <a:r>
              <a:rPr lang="en-US" sz="2400" dirty="0" err="1"/>
              <a:t>centrifugeersnelheid</a:t>
            </a:r>
            <a:r>
              <a:rPr lang="en-US" sz="2400" dirty="0"/>
              <a:t>.</a:t>
            </a:r>
          </a:p>
          <a:p>
            <a:pPr>
              <a:defRPr/>
            </a:pPr>
            <a:r>
              <a:rPr lang="en-US" sz="2400" dirty="0" err="1"/>
              <a:t>Laat</a:t>
            </a:r>
            <a:r>
              <a:rPr lang="en-US" sz="2400" dirty="0"/>
              <a:t> </a:t>
            </a:r>
            <a:r>
              <a:rPr lang="en-US" sz="2400" dirty="0" err="1"/>
              <a:t>aan</a:t>
            </a:r>
            <a:r>
              <a:rPr lang="en-US" sz="2400" dirty="0"/>
              <a:t> de </a:t>
            </a:r>
            <a:r>
              <a:rPr lang="en-US" sz="2400" dirty="0" err="1"/>
              <a:t>lucht</a:t>
            </a:r>
            <a:r>
              <a:rPr lang="en-US" sz="2400" dirty="0"/>
              <a:t> </a:t>
            </a:r>
            <a:r>
              <a:rPr lang="en-US" sz="2400" dirty="0" err="1"/>
              <a:t>drogen</a:t>
            </a:r>
            <a:r>
              <a:rPr lang="en-US" sz="2400" dirty="0"/>
              <a:t> in </a:t>
            </a:r>
            <a:r>
              <a:rPr lang="en-US" sz="2400" dirty="0" err="1"/>
              <a:t>plaats</a:t>
            </a:r>
            <a:r>
              <a:rPr lang="en-US" sz="2400" dirty="0"/>
              <a:t> van </a:t>
            </a:r>
            <a:r>
              <a:rPr lang="en-US" sz="2400" dirty="0" err="1"/>
              <a:t>een</a:t>
            </a:r>
            <a:r>
              <a:rPr lang="en-US" sz="2400" dirty="0"/>
              <a:t> </a:t>
            </a:r>
            <a:r>
              <a:rPr lang="en-US" sz="2400" dirty="0" err="1"/>
              <a:t>droogkast</a:t>
            </a:r>
            <a:r>
              <a:rPr lang="en-US" sz="2400" dirty="0"/>
              <a:t>.</a:t>
            </a:r>
          </a:p>
          <a:p>
            <a:pPr>
              <a:defRPr/>
            </a:pPr>
            <a:r>
              <a:rPr lang="nl-NL" sz="2400" dirty="0"/>
              <a:t>Kies voor vloeibare wasmiddelen, gebruik geen bleekmiddel.</a:t>
            </a:r>
          </a:p>
          <a:p>
            <a:pPr>
              <a:defRPr/>
            </a:pPr>
            <a:r>
              <a:rPr lang="nl-NL" sz="2400" dirty="0"/>
              <a:t>Korte </a:t>
            </a:r>
            <a:r>
              <a:rPr lang="nl-NL" sz="2400" dirty="0" err="1"/>
              <a:t>wastijd</a:t>
            </a:r>
            <a:r>
              <a:rPr lang="nl-NL" sz="2400" dirty="0"/>
              <a:t>.</a:t>
            </a:r>
            <a:endParaRPr lang="en-US" sz="2400" dirty="0"/>
          </a:p>
          <a:p>
            <a:pPr>
              <a:defRPr/>
            </a:pPr>
            <a:r>
              <a:rPr lang="en-US" sz="2400" dirty="0"/>
              <a:t>Ga </a:t>
            </a:r>
            <a:r>
              <a:rPr lang="en-US" sz="2400" dirty="0" err="1"/>
              <a:t>voor</a:t>
            </a:r>
            <a:r>
              <a:rPr lang="en-US" sz="2400" dirty="0"/>
              <a:t> </a:t>
            </a:r>
            <a:r>
              <a:rPr lang="en-US" sz="2400" dirty="0" err="1"/>
              <a:t>hoogwaardig</a:t>
            </a:r>
            <a:r>
              <a:rPr lang="en-US" sz="2400" dirty="0"/>
              <a:t> </a:t>
            </a:r>
            <a:r>
              <a:rPr lang="en-US" sz="2400" dirty="0" err="1"/>
              <a:t>textiel</a:t>
            </a:r>
            <a:endParaRPr lang="en-US" sz="2400" dirty="0"/>
          </a:p>
        </p:txBody>
      </p:sp>
      <p:pic>
        <p:nvPicPr>
          <p:cNvPr id="5" name="Picture Placeholder 7"/>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040" r="23040"/>
          <a:stretch/>
        </p:blipFill>
        <p:spPr/>
      </p:pic>
    </p:spTree>
    <p:extLst>
      <p:ext uri="{BB962C8B-B14F-4D97-AF65-F5344CB8AC3E}">
        <p14:creationId xmlns:p14="http://schemas.microsoft.com/office/powerpoint/2010/main" val="1853607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27661" y="1305117"/>
            <a:ext cx="4478275" cy="3137995"/>
          </a:xfrm>
        </p:spPr>
        <p:txBody>
          <a:bodyPr>
            <a:normAutofit fontScale="90000"/>
          </a:bodyPr>
          <a:lstStyle/>
          <a:p>
            <a:r>
              <a:rPr lang="en-US" sz="5300" dirty="0" err="1"/>
              <a:t>Goede</a:t>
            </a:r>
            <a:r>
              <a:rPr lang="en-US" dirty="0" smtClean="0"/>
              <a:t> </a:t>
            </a:r>
            <a:r>
              <a:rPr lang="en-US" sz="5300" dirty="0" err="1"/>
              <a:t>kwaliteit</a:t>
            </a:r>
            <a:r>
              <a:rPr lang="en-US" dirty="0" smtClean="0"/>
              <a:t> </a:t>
            </a:r>
            <a:r>
              <a:rPr lang="en-US" sz="5300" dirty="0" err="1" smtClean="0"/>
              <a:t>geeft</a:t>
            </a:r>
            <a:r>
              <a:rPr lang="en-US" sz="5300" dirty="0" smtClean="0"/>
              <a:t> </a:t>
            </a:r>
            <a:r>
              <a:rPr lang="en-US" sz="5300" dirty="0"/>
              <a:t>minder </a:t>
            </a:r>
            <a:r>
              <a:rPr lang="en-US" sz="5300" dirty="0" err="1" smtClean="0"/>
              <a:t>microplastics</a:t>
            </a:r>
            <a:r>
              <a:rPr lang="en-US" sz="5300" dirty="0" smtClean="0"/>
              <a:t> </a:t>
            </a:r>
            <a:r>
              <a:rPr lang="en-US" sz="5300" dirty="0" err="1"/>
              <a:t>emissie</a:t>
            </a:r>
            <a:endParaRPr lang="en-US" sz="5300" dirty="0"/>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0048" r="30048"/>
          <a:stretch>
            <a:fillRect/>
          </a:stretch>
        </p:blipFill>
        <p:spPr/>
      </p:pic>
    </p:spTree>
    <p:extLst>
      <p:ext uri="{BB962C8B-B14F-4D97-AF65-F5344CB8AC3E}">
        <p14:creationId xmlns:p14="http://schemas.microsoft.com/office/powerpoint/2010/main" val="228561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p:cNvPicPr>
            <a:picLocks noChangeAspect="1"/>
          </p:cNvPicPr>
          <p:nvPr/>
        </p:nvPicPr>
        <p:blipFill rotWithShape="1">
          <a:blip r:embed="rId3">
            <a:extLst>
              <a:ext uri="{28A0092B-C50C-407E-A947-70E740481C1C}">
                <a14:useLocalDpi xmlns:a14="http://schemas.microsoft.com/office/drawing/2010/main" val="0"/>
              </a:ext>
            </a:extLst>
          </a:blip>
          <a:srcRect l="3422" t="11944" r="6302" b="14391"/>
          <a:stretch/>
        </p:blipFill>
        <p:spPr bwMode="auto">
          <a:xfrm>
            <a:off x="4503442" y="2640762"/>
            <a:ext cx="6920296" cy="344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noAutofit/>
          </a:bodyPr>
          <a:lstStyle/>
          <a:p>
            <a:r>
              <a:rPr lang="en" dirty="0" smtClean="0"/>
              <a:t>Rebelleer tegen afval &amp; vervuiling</a:t>
            </a:r>
            <a:endParaRPr lang="en-US" dirty="0"/>
          </a:p>
        </p:txBody>
      </p:sp>
      <p:sp>
        <p:nvSpPr>
          <p:cNvPr id="4" name="Content Placeholder 3"/>
          <p:cNvSpPr>
            <a:spLocks noGrp="1"/>
          </p:cNvSpPr>
          <p:nvPr>
            <p:ph idx="4294967295"/>
          </p:nvPr>
        </p:nvSpPr>
        <p:spPr>
          <a:xfrm>
            <a:off x="823452" y="2047990"/>
            <a:ext cx="5717319" cy="4134012"/>
          </a:xfrm>
        </p:spPr>
        <p:txBody>
          <a:bodyPr>
            <a:normAutofit/>
          </a:bodyPr>
          <a:lstStyle/>
          <a:p>
            <a:pPr marL="0" indent="0">
              <a:buNone/>
              <a:defRPr/>
            </a:pPr>
            <a:r>
              <a:rPr lang="en" sz="4000" b="1" dirty="0">
                <a:solidFill>
                  <a:schemeClr val="accent5"/>
                </a:solidFill>
                <a:ea typeface="+mj-ea"/>
                <a:cs typeface="+mj-cs"/>
              </a:rPr>
              <a:t>De textielindustrie</a:t>
            </a:r>
            <a:r>
              <a:rPr lang="en" sz="1800" dirty="0" smtClean="0">
                <a:solidFill>
                  <a:schemeClr val="accent5"/>
                </a:solidFill>
              </a:rPr>
              <a:t>:</a:t>
            </a:r>
          </a:p>
          <a:p>
            <a:pPr marL="0" indent="0">
              <a:buNone/>
              <a:defRPr/>
            </a:pPr>
            <a:endParaRPr lang="en" sz="2400" dirty="0">
              <a:solidFill>
                <a:schemeClr val="accent5"/>
              </a:solidFill>
            </a:endParaRPr>
          </a:p>
          <a:p>
            <a:pPr>
              <a:defRPr/>
            </a:pPr>
            <a:r>
              <a:rPr lang="en-US" sz="2400" dirty="0">
                <a:solidFill>
                  <a:schemeClr val="accent5"/>
                </a:solidFill>
              </a:rPr>
              <a:t> </a:t>
            </a:r>
            <a:r>
              <a:rPr lang="en-US" sz="2400" dirty="0" err="1">
                <a:solidFill>
                  <a:schemeClr val="accent5"/>
                </a:solidFill>
              </a:rPr>
              <a:t>Enorm</a:t>
            </a:r>
            <a:r>
              <a:rPr lang="en-US" sz="2400" dirty="0">
                <a:solidFill>
                  <a:schemeClr val="accent5"/>
                </a:solidFill>
              </a:rPr>
              <a:t> </a:t>
            </a:r>
            <a:r>
              <a:rPr lang="en-US" sz="2400" dirty="0" err="1">
                <a:solidFill>
                  <a:schemeClr val="accent5"/>
                </a:solidFill>
              </a:rPr>
              <a:t>veel</a:t>
            </a:r>
            <a:r>
              <a:rPr lang="en-US" sz="2400" dirty="0">
                <a:solidFill>
                  <a:schemeClr val="accent5"/>
                </a:solidFill>
              </a:rPr>
              <a:t> </a:t>
            </a:r>
            <a:r>
              <a:rPr lang="en-US" sz="2400" dirty="0" err="1">
                <a:solidFill>
                  <a:schemeClr val="accent5"/>
                </a:solidFill>
              </a:rPr>
              <a:t>watergebruik</a:t>
            </a:r>
            <a:endParaRPr lang="en-US" sz="2400" dirty="0">
              <a:solidFill>
                <a:schemeClr val="accent5"/>
              </a:solidFill>
            </a:endParaRPr>
          </a:p>
          <a:p>
            <a:pPr>
              <a:defRPr/>
            </a:pPr>
            <a:r>
              <a:rPr lang="en-US" sz="2400" dirty="0">
                <a:solidFill>
                  <a:schemeClr val="accent5"/>
                </a:solidFill>
              </a:rPr>
              <a:t> </a:t>
            </a:r>
            <a:r>
              <a:rPr lang="en-US" sz="2400" dirty="0" err="1">
                <a:solidFill>
                  <a:schemeClr val="accent5"/>
                </a:solidFill>
              </a:rPr>
              <a:t>Watervervuiling</a:t>
            </a:r>
            <a:endParaRPr lang="en-US" sz="2400" dirty="0">
              <a:solidFill>
                <a:schemeClr val="accent5"/>
              </a:solidFill>
            </a:endParaRPr>
          </a:p>
          <a:p>
            <a:pPr>
              <a:defRPr/>
            </a:pPr>
            <a:r>
              <a:rPr lang="en-US" sz="2400" dirty="0">
                <a:solidFill>
                  <a:schemeClr val="accent5"/>
                </a:solidFill>
              </a:rPr>
              <a:t> </a:t>
            </a:r>
            <a:r>
              <a:rPr lang="en-US" sz="2400" dirty="0" err="1">
                <a:solidFill>
                  <a:schemeClr val="accent5"/>
                </a:solidFill>
              </a:rPr>
              <a:t>Afval</a:t>
            </a:r>
            <a:r>
              <a:rPr lang="en-US" sz="2400" dirty="0">
                <a:solidFill>
                  <a:schemeClr val="accent5"/>
                </a:solidFill>
              </a:rPr>
              <a:t> </a:t>
            </a:r>
          </a:p>
          <a:p>
            <a:pPr>
              <a:defRPr/>
            </a:pPr>
            <a:r>
              <a:rPr lang="en-US" sz="2400" dirty="0">
                <a:solidFill>
                  <a:schemeClr val="accent5"/>
                </a:solidFill>
              </a:rPr>
              <a:t> CO2-uitstoot</a:t>
            </a:r>
          </a:p>
          <a:p>
            <a:endParaRPr lang="en-US" dirty="0"/>
          </a:p>
        </p:txBody>
      </p:sp>
      <p:sp>
        <p:nvSpPr>
          <p:cNvPr id="8" name="Rectangle 7"/>
          <p:cNvSpPr/>
          <p:nvPr/>
        </p:nvSpPr>
        <p:spPr>
          <a:xfrm>
            <a:off x="823452" y="6327901"/>
            <a:ext cx="5988306" cy="369332"/>
          </a:xfrm>
          <a:prstGeom prst="rect">
            <a:avLst/>
          </a:prstGeom>
        </p:spPr>
        <p:txBody>
          <a:bodyPr wrap="none">
            <a:spAutoFit/>
          </a:bodyPr>
          <a:lstStyle/>
          <a:p>
            <a:pPr fontAlgn="auto">
              <a:spcAft>
                <a:spcPts val="0"/>
              </a:spcAft>
              <a:defRPr/>
            </a:pPr>
            <a:r>
              <a:rPr lang="en-US" i="1" dirty="0">
                <a:solidFill>
                  <a:schemeClr val="bg1">
                    <a:lumMod val="50000"/>
                  </a:schemeClr>
                </a:solidFill>
              </a:rPr>
              <a:t>Source: </a:t>
            </a:r>
            <a:r>
              <a:rPr lang="nl-BE" i="1" dirty="0" err="1">
                <a:solidFill>
                  <a:schemeClr val="bg1">
                    <a:lumMod val="50000"/>
                  </a:schemeClr>
                </a:solidFill>
              </a:rPr>
              <a:t>Circular</a:t>
            </a:r>
            <a:r>
              <a:rPr lang="nl-BE" i="1" dirty="0">
                <a:solidFill>
                  <a:schemeClr val="bg1">
                    <a:lumMod val="50000"/>
                  </a:schemeClr>
                </a:solidFill>
              </a:rPr>
              <a:t> </a:t>
            </a:r>
            <a:r>
              <a:rPr lang="nl-BE" i="1" dirty="0" err="1">
                <a:solidFill>
                  <a:schemeClr val="bg1">
                    <a:lumMod val="50000"/>
                  </a:schemeClr>
                </a:solidFill>
              </a:rPr>
              <a:t>Fibres</a:t>
            </a:r>
            <a:r>
              <a:rPr lang="nl-BE" i="1" dirty="0">
                <a:solidFill>
                  <a:schemeClr val="bg1">
                    <a:lumMod val="50000"/>
                  </a:schemeClr>
                </a:solidFill>
              </a:rPr>
              <a:t> </a:t>
            </a:r>
            <a:r>
              <a:rPr lang="nl-BE" i="1" dirty="0" err="1">
                <a:solidFill>
                  <a:schemeClr val="bg1">
                    <a:lumMod val="50000"/>
                  </a:schemeClr>
                </a:solidFill>
              </a:rPr>
              <a:t>Initiative</a:t>
            </a:r>
            <a:r>
              <a:rPr lang="nl-BE" i="1" dirty="0">
                <a:solidFill>
                  <a:schemeClr val="bg1">
                    <a:lumMod val="50000"/>
                  </a:schemeClr>
                </a:solidFill>
              </a:rPr>
              <a:t> – Ellen </a:t>
            </a:r>
            <a:r>
              <a:rPr lang="nl-BE" i="1" dirty="0" err="1">
                <a:solidFill>
                  <a:schemeClr val="bg1">
                    <a:lumMod val="50000"/>
                  </a:schemeClr>
                </a:solidFill>
              </a:rPr>
              <a:t>Macarthurfoundation</a:t>
            </a:r>
            <a:endParaRPr lang="nl-BE" i="1" dirty="0">
              <a:solidFill>
                <a:schemeClr val="bg1">
                  <a:lumMod val="50000"/>
                </a:schemeClr>
              </a:solidFill>
            </a:endParaRPr>
          </a:p>
        </p:txBody>
      </p:sp>
    </p:spTree>
    <p:extLst>
      <p:ext uri="{BB962C8B-B14F-4D97-AF65-F5344CB8AC3E}">
        <p14:creationId xmlns:p14="http://schemas.microsoft.com/office/powerpoint/2010/main" val="41543566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 dirty="0" smtClean="0"/>
              <a:t>Rebelleer tegen afval &amp; vervuiling</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882" t="5591" r="15696" b="6886"/>
          <a:stretch/>
        </p:blipFill>
        <p:spPr>
          <a:xfrm>
            <a:off x="404404" y="1712695"/>
            <a:ext cx="4939095" cy="4273792"/>
          </a:xfrm>
          <a:prstGeom prst="rect">
            <a:avLst/>
          </a:prstGeom>
        </p:spPr>
      </p:pic>
      <p:cxnSp>
        <p:nvCxnSpPr>
          <p:cNvPr id="11" name="Straight Connector 10"/>
          <p:cNvCxnSpPr/>
          <p:nvPr/>
        </p:nvCxnSpPr>
        <p:spPr>
          <a:xfrm>
            <a:off x="5572099" y="3042620"/>
            <a:ext cx="613301" cy="1"/>
          </a:xfrm>
          <a:prstGeom prst="line">
            <a:avLst/>
          </a:prstGeom>
          <a:ln>
            <a:solidFill>
              <a:srgbClr val="82BC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06368" y="2811788"/>
            <a:ext cx="4624523" cy="461665"/>
          </a:xfrm>
          <a:prstGeom prst="rect">
            <a:avLst/>
          </a:prstGeom>
          <a:noFill/>
        </p:spPr>
        <p:txBody>
          <a:bodyPr wrap="square" rtlCol="0">
            <a:spAutoFit/>
          </a:bodyPr>
          <a:lstStyle/>
          <a:p>
            <a:pPr>
              <a:defRPr/>
            </a:pPr>
            <a:r>
              <a:rPr lang="en-US" sz="2400" dirty="0" smtClean="0">
                <a:solidFill>
                  <a:schemeClr val="tx1">
                    <a:lumMod val="50000"/>
                    <a:lumOff val="50000"/>
                  </a:schemeClr>
                </a:solidFill>
              </a:rPr>
              <a:t>100</a:t>
            </a:r>
            <a:r>
              <a:rPr lang="en-US" sz="2400" dirty="0">
                <a:solidFill>
                  <a:schemeClr val="tx1">
                    <a:lumMod val="50000"/>
                    <a:lumOff val="50000"/>
                  </a:schemeClr>
                </a:solidFill>
              </a:rPr>
              <a:t>% </a:t>
            </a:r>
            <a:r>
              <a:rPr lang="en-US" sz="2400" dirty="0" err="1" smtClean="0">
                <a:solidFill>
                  <a:schemeClr val="tx1">
                    <a:lumMod val="50000"/>
                    <a:lumOff val="50000"/>
                  </a:schemeClr>
                </a:solidFill>
              </a:rPr>
              <a:t>Recyclebaar</a:t>
            </a:r>
            <a:endParaRPr lang="en-US" sz="2000" dirty="0">
              <a:solidFill>
                <a:schemeClr val="tx1">
                  <a:lumMod val="50000"/>
                  <a:lumOff val="50000"/>
                </a:schemeClr>
              </a:solidFill>
            </a:endParaRPr>
          </a:p>
        </p:txBody>
      </p:sp>
      <p:cxnSp>
        <p:nvCxnSpPr>
          <p:cNvPr id="13" name="Straight Connector 12"/>
          <p:cNvCxnSpPr/>
          <p:nvPr/>
        </p:nvCxnSpPr>
        <p:spPr>
          <a:xfrm>
            <a:off x="5572099" y="3929506"/>
            <a:ext cx="613301" cy="1"/>
          </a:xfrm>
          <a:prstGeom prst="line">
            <a:avLst/>
          </a:prstGeom>
          <a:ln>
            <a:solidFill>
              <a:srgbClr val="82BC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406368" y="3667896"/>
            <a:ext cx="4624523" cy="461665"/>
          </a:xfrm>
          <a:prstGeom prst="rect">
            <a:avLst/>
          </a:prstGeom>
          <a:noFill/>
        </p:spPr>
        <p:txBody>
          <a:bodyPr wrap="square" rtlCol="0">
            <a:spAutoFit/>
          </a:bodyPr>
          <a:lstStyle/>
          <a:p>
            <a:pPr>
              <a:defRPr/>
            </a:pPr>
            <a:r>
              <a:rPr lang="en-US" sz="2400" dirty="0" smtClean="0">
                <a:solidFill>
                  <a:schemeClr val="tx1">
                    <a:lumMod val="50000"/>
                    <a:lumOff val="50000"/>
                  </a:schemeClr>
                </a:solidFill>
              </a:rPr>
              <a:t>CO</a:t>
            </a:r>
            <a:r>
              <a:rPr lang="en-US" sz="2400" baseline="-25000" dirty="0" smtClean="0">
                <a:solidFill>
                  <a:schemeClr val="tx1">
                    <a:lumMod val="50000"/>
                    <a:lumOff val="50000"/>
                  </a:schemeClr>
                </a:solidFill>
              </a:rPr>
              <a:t>2</a:t>
            </a:r>
            <a:r>
              <a:rPr lang="en-US" sz="2400" dirty="0" smtClean="0">
                <a:solidFill>
                  <a:schemeClr val="tx1">
                    <a:lumMod val="50000"/>
                    <a:lumOff val="50000"/>
                  </a:schemeClr>
                </a:solidFill>
              </a:rPr>
              <a:t>-Reductie</a:t>
            </a:r>
            <a:endParaRPr lang="en-US" sz="2000" dirty="0">
              <a:solidFill>
                <a:schemeClr val="tx1">
                  <a:lumMod val="50000"/>
                  <a:lumOff val="50000"/>
                </a:schemeClr>
              </a:solidFill>
            </a:endParaRPr>
          </a:p>
        </p:txBody>
      </p:sp>
      <p:cxnSp>
        <p:nvCxnSpPr>
          <p:cNvPr id="15" name="Straight Connector 14"/>
          <p:cNvCxnSpPr/>
          <p:nvPr/>
        </p:nvCxnSpPr>
        <p:spPr>
          <a:xfrm>
            <a:off x="5572099" y="4747560"/>
            <a:ext cx="613301" cy="1"/>
          </a:xfrm>
          <a:prstGeom prst="line">
            <a:avLst/>
          </a:prstGeom>
          <a:ln>
            <a:solidFill>
              <a:srgbClr val="82BC0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406368" y="4516728"/>
            <a:ext cx="4624523" cy="461665"/>
          </a:xfrm>
          <a:prstGeom prst="rect">
            <a:avLst/>
          </a:prstGeom>
          <a:noFill/>
        </p:spPr>
        <p:txBody>
          <a:bodyPr wrap="square" rtlCol="0">
            <a:spAutoFit/>
          </a:bodyPr>
          <a:lstStyle/>
          <a:p>
            <a:pPr>
              <a:defRPr/>
            </a:pPr>
            <a:r>
              <a:rPr lang="en-US" sz="2400" dirty="0" err="1" smtClean="0">
                <a:solidFill>
                  <a:schemeClr val="tx1">
                    <a:lumMod val="50000"/>
                    <a:lumOff val="50000"/>
                  </a:schemeClr>
                </a:solidFill>
              </a:rPr>
              <a:t>Duurzame</a:t>
            </a:r>
            <a:r>
              <a:rPr lang="en-US" sz="2400" dirty="0" smtClean="0">
                <a:solidFill>
                  <a:schemeClr val="tx1">
                    <a:lumMod val="50000"/>
                    <a:lumOff val="50000"/>
                  </a:schemeClr>
                </a:solidFill>
              </a:rPr>
              <a:t> </a:t>
            </a:r>
            <a:r>
              <a:rPr lang="en-US" sz="2400" dirty="0" err="1" smtClean="0">
                <a:solidFill>
                  <a:schemeClr val="tx1">
                    <a:lumMod val="50000"/>
                    <a:lumOff val="50000"/>
                  </a:schemeClr>
                </a:solidFill>
              </a:rPr>
              <a:t>verpakking</a:t>
            </a:r>
            <a:endParaRPr lang="en-US" sz="2000" dirty="0">
              <a:solidFill>
                <a:schemeClr val="tx1">
                  <a:lumMod val="50000"/>
                  <a:lumOff val="50000"/>
                </a:schemeClr>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4321" y="2693748"/>
            <a:ext cx="697745" cy="69774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4321" y="4415670"/>
            <a:ext cx="663780" cy="66378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4321" y="3539876"/>
            <a:ext cx="663780" cy="663780"/>
          </a:xfrm>
          <a:prstGeom prst="rect">
            <a:avLst/>
          </a:prstGeom>
        </p:spPr>
      </p:pic>
      <p:cxnSp>
        <p:nvCxnSpPr>
          <p:cNvPr id="9" name="Straight Connector 8"/>
          <p:cNvCxnSpPr/>
          <p:nvPr/>
        </p:nvCxnSpPr>
        <p:spPr>
          <a:xfrm>
            <a:off x="5572099" y="2197803"/>
            <a:ext cx="613301" cy="1"/>
          </a:xfrm>
          <a:prstGeom prst="line">
            <a:avLst/>
          </a:prstGeom>
          <a:ln>
            <a:solidFill>
              <a:srgbClr val="82BC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406368" y="1966971"/>
            <a:ext cx="4624523" cy="461665"/>
          </a:xfrm>
          <a:prstGeom prst="rect">
            <a:avLst/>
          </a:prstGeom>
          <a:noFill/>
        </p:spPr>
        <p:txBody>
          <a:bodyPr wrap="square" rtlCol="0">
            <a:spAutoFit/>
          </a:bodyPr>
          <a:lstStyle/>
          <a:p>
            <a:pPr>
              <a:defRPr/>
            </a:pPr>
            <a:r>
              <a:rPr lang="en-US" sz="2400" dirty="0" smtClean="0">
                <a:solidFill>
                  <a:schemeClr val="tx1">
                    <a:lumMod val="50000"/>
                    <a:lumOff val="50000"/>
                  </a:schemeClr>
                </a:solidFill>
              </a:rPr>
              <a:t>100</a:t>
            </a:r>
            <a:r>
              <a:rPr lang="en-US" sz="2400" dirty="0">
                <a:solidFill>
                  <a:schemeClr val="tx1">
                    <a:lumMod val="50000"/>
                    <a:lumOff val="50000"/>
                  </a:schemeClr>
                </a:solidFill>
              </a:rPr>
              <a:t>% </a:t>
            </a:r>
            <a:r>
              <a:rPr lang="en-US" sz="2400" dirty="0" err="1" smtClean="0">
                <a:solidFill>
                  <a:schemeClr val="tx1">
                    <a:lumMod val="50000"/>
                    <a:lumOff val="50000"/>
                  </a:schemeClr>
                </a:solidFill>
              </a:rPr>
              <a:t>Gerecycled</a:t>
            </a:r>
            <a:r>
              <a:rPr lang="en-US" sz="2400" dirty="0" smtClean="0">
                <a:solidFill>
                  <a:schemeClr val="tx1">
                    <a:lumMod val="50000"/>
                    <a:lumOff val="50000"/>
                  </a:schemeClr>
                </a:solidFill>
              </a:rPr>
              <a:t> </a:t>
            </a:r>
            <a:r>
              <a:rPr lang="en-US" sz="2400" dirty="0" err="1" smtClean="0">
                <a:solidFill>
                  <a:schemeClr val="tx1">
                    <a:lumMod val="50000"/>
                    <a:lumOff val="50000"/>
                  </a:schemeClr>
                </a:solidFill>
              </a:rPr>
              <a:t>materiaal</a:t>
            </a:r>
            <a:endParaRPr lang="en-US" sz="2000" dirty="0">
              <a:solidFill>
                <a:schemeClr val="tx1">
                  <a:lumMod val="50000"/>
                  <a:lumOff val="50000"/>
                </a:schemeClr>
              </a:solidFill>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4321" y="1848931"/>
            <a:ext cx="697745" cy="697745"/>
          </a:xfrm>
          <a:prstGeom prst="rect">
            <a:avLst/>
          </a:prstGeom>
        </p:spPr>
      </p:pic>
      <p:cxnSp>
        <p:nvCxnSpPr>
          <p:cNvPr id="21" name="Straight Connector 20"/>
          <p:cNvCxnSpPr/>
          <p:nvPr/>
        </p:nvCxnSpPr>
        <p:spPr>
          <a:xfrm>
            <a:off x="5572099" y="5574345"/>
            <a:ext cx="613301" cy="1"/>
          </a:xfrm>
          <a:prstGeom prst="line">
            <a:avLst/>
          </a:prstGeom>
          <a:ln>
            <a:solidFill>
              <a:srgbClr val="82BC0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406368" y="5343513"/>
            <a:ext cx="4624523" cy="461665"/>
          </a:xfrm>
          <a:prstGeom prst="rect">
            <a:avLst/>
          </a:prstGeom>
          <a:noFill/>
        </p:spPr>
        <p:txBody>
          <a:bodyPr wrap="square" rtlCol="0">
            <a:spAutoFit/>
          </a:bodyPr>
          <a:lstStyle/>
          <a:p>
            <a:pPr>
              <a:defRPr/>
            </a:pPr>
            <a:r>
              <a:rPr lang="en-US" sz="2400" dirty="0" err="1">
                <a:solidFill>
                  <a:schemeClr val="tx1">
                    <a:lumMod val="50000"/>
                    <a:lumOff val="50000"/>
                  </a:schemeClr>
                </a:solidFill>
              </a:rPr>
              <a:t>Hoogkwalitatieve</a:t>
            </a:r>
            <a:r>
              <a:rPr lang="en-US" sz="2000" dirty="0">
                <a:solidFill>
                  <a:schemeClr val="tx1">
                    <a:lumMod val="50000"/>
                    <a:lumOff val="50000"/>
                  </a:schemeClr>
                </a:solidFill>
              </a:rPr>
              <a:t> </a:t>
            </a:r>
            <a:r>
              <a:rPr lang="en-US" sz="2400" dirty="0" err="1">
                <a:solidFill>
                  <a:schemeClr val="tx1">
                    <a:lumMod val="50000"/>
                    <a:lumOff val="50000"/>
                  </a:schemeClr>
                </a:solidFill>
              </a:rPr>
              <a:t>microvezel</a:t>
            </a:r>
            <a:endParaRPr lang="en-US" sz="2400" dirty="0">
              <a:solidFill>
                <a:schemeClr val="tx1">
                  <a:lumMod val="50000"/>
                  <a:lumOff val="50000"/>
                </a:schemeClr>
              </a:solidFill>
            </a:endParaRPr>
          </a:p>
        </p:txBody>
      </p:sp>
      <p:sp>
        <p:nvSpPr>
          <p:cNvPr id="34" name="TextBox 33"/>
          <p:cNvSpPr txBox="1"/>
          <p:nvPr/>
        </p:nvSpPr>
        <p:spPr>
          <a:xfrm>
            <a:off x="7442980" y="7371953"/>
            <a:ext cx="4624753" cy="523220"/>
          </a:xfrm>
          <a:prstGeom prst="rect">
            <a:avLst/>
          </a:prstGeom>
          <a:noFill/>
        </p:spPr>
        <p:txBody>
          <a:bodyPr wrap="square" rtlCol="0">
            <a:spAutoFit/>
          </a:bodyPr>
          <a:lstStyle/>
          <a:p>
            <a:pPr>
              <a:defRPr/>
            </a:pPr>
            <a:r>
              <a:rPr lang="en-US" sz="2800" dirty="0" smtClean="0">
                <a:solidFill>
                  <a:schemeClr val="tx1">
                    <a:lumMod val="50000"/>
                    <a:lumOff val="50000"/>
                  </a:schemeClr>
                </a:solidFill>
              </a:rPr>
              <a:t>100% CIRCULAIR!</a:t>
            </a:r>
            <a:endParaRPr lang="en-US" sz="2400" dirty="0">
              <a:solidFill>
                <a:schemeClr val="tx1">
                  <a:lumMod val="50000"/>
                  <a:lumOff val="50000"/>
                </a:schemeClr>
              </a:solidFill>
            </a:endParaRPr>
          </a:p>
        </p:txBody>
      </p:sp>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3164" y="7247427"/>
            <a:ext cx="656414" cy="65786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3163" y="5221259"/>
            <a:ext cx="664938" cy="703018"/>
          </a:xfrm>
          <a:prstGeom prst="rect">
            <a:avLst/>
          </a:prstGeom>
        </p:spPr>
      </p:pic>
      <p:sp>
        <p:nvSpPr>
          <p:cNvPr id="37" name="TextBox 36"/>
          <p:cNvSpPr txBox="1"/>
          <p:nvPr/>
        </p:nvSpPr>
        <p:spPr>
          <a:xfrm>
            <a:off x="2025070" y="6031487"/>
            <a:ext cx="5429076" cy="523220"/>
          </a:xfrm>
          <a:prstGeom prst="rect">
            <a:avLst/>
          </a:prstGeom>
          <a:noFill/>
        </p:spPr>
        <p:txBody>
          <a:bodyPr wrap="square" rtlCol="0">
            <a:spAutoFit/>
          </a:bodyPr>
          <a:lstStyle/>
          <a:p>
            <a:pPr>
              <a:defRPr/>
            </a:pPr>
            <a:r>
              <a:rPr lang="en-US" sz="2800" dirty="0" smtClean="0">
                <a:solidFill>
                  <a:schemeClr val="tx1">
                    <a:lumMod val="50000"/>
                    <a:lumOff val="50000"/>
                  </a:schemeClr>
                </a:solidFill>
              </a:rPr>
              <a:t>100% CIRCULAIR!</a:t>
            </a:r>
            <a:endParaRPr lang="en-US" sz="2400" dirty="0">
              <a:solidFill>
                <a:schemeClr val="tx1">
                  <a:lumMod val="50000"/>
                  <a:lumOff val="50000"/>
                </a:schemeClr>
              </a:solidFill>
            </a:endParaRPr>
          </a:p>
        </p:txBody>
      </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253" y="5906961"/>
            <a:ext cx="770575" cy="772272"/>
          </a:xfrm>
          <a:prstGeom prst="rect">
            <a:avLst/>
          </a:prstGeom>
        </p:spPr>
      </p:pic>
    </p:spTree>
    <p:extLst>
      <p:ext uri="{BB962C8B-B14F-4D97-AF65-F5344CB8AC3E}">
        <p14:creationId xmlns:p14="http://schemas.microsoft.com/office/powerpoint/2010/main" val="771228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Impact </a:t>
            </a:r>
            <a:r>
              <a:rPr lang="en-US" dirty="0" err="1" smtClean="0"/>
              <a:t>analyse</a:t>
            </a:r>
            <a:endParaRPr lang="en-US" dirty="0"/>
          </a:p>
        </p:txBody>
      </p:sp>
      <p:sp>
        <p:nvSpPr>
          <p:cNvPr id="4" name="Content Placeholder 3"/>
          <p:cNvSpPr>
            <a:spLocks noGrp="1"/>
          </p:cNvSpPr>
          <p:nvPr>
            <p:ph idx="1"/>
          </p:nvPr>
        </p:nvSpPr>
        <p:spPr>
          <a:xfrm>
            <a:off x="839788" y="2281686"/>
            <a:ext cx="4868058" cy="4059237"/>
          </a:xfrm>
        </p:spPr>
        <p:txBody>
          <a:bodyPr/>
          <a:lstStyle/>
          <a:p>
            <a:r>
              <a:rPr lang="en-US" dirty="0" err="1" smtClean="0"/>
              <a:t>Kies</a:t>
            </a:r>
            <a:r>
              <a:rPr lang="en-US" dirty="0" smtClean="0"/>
              <a:t> </a:t>
            </a:r>
            <a:r>
              <a:rPr lang="en-US" dirty="0" err="1" smtClean="0"/>
              <a:t>voor</a:t>
            </a:r>
            <a:r>
              <a:rPr lang="en-US" dirty="0" smtClean="0"/>
              <a:t> </a:t>
            </a:r>
            <a:r>
              <a:rPr lang="en-US" dirty="0" err="1" smtClean="0"/>
              <a:t>gerecycled</a:t>
            </a:r>
            <a:r>
              <a:rPr lang="en-US" dirty="0" smtClean="0"/>
              <a:t> </a:t>
            </a:r>
            <a:r>
              <a:rPr lang="en-US" dirty="0" err="1" smtClean="0"/>
              <a:t>materiaal</a:t>
            </a:r>
            <a:endParaRPr lang="en-US" dirty="0" smtClean="0"/>
          </a:p>
          <a:p>
            <a:r>
              <a:rPr lang="en-US" dirty="0" err="1" smtClean="0"/>
              <a:t>Goede</a:t>
            </a:r>
            <a:r>
              <a:rPr lang="en-US" dirty="0" smtClean="0"/>
              <a:t> </a:t>
            </a:r>
            <a:r>
              <a:rPr lang="en-US" dirty="0" err="1" smtClean="0"/>
              <a:t>kwaliteit</a:t>
            </a:r>
            <a:r>
              <a:rPr lang="en-US" dirty="0" smtClean="0"/>
              <a:t> &amp; </a:t>
            </a:r>
            <a:r>
              <a:rPr lang="en-US" dirty="0" err="1" smtClean="0"/>
              <a:t>lange</a:t>
            </a:r>
            <a:r>
              <a:rPr lang="en-US" dirty="0" smtClean="0"/>
              <a:t> </a:t>
            </a:r>
            <a:r>
              <a:rPr lang="en-US" dirty="0" err="1" smtClean="0"/>
              <a:t>levensduur</a:t>
            </a:r>
            <a:endParaRPr lang="en-US" dirty="0" smtClean="0"/>
          </a:p>
          <a:p>
            <a:r>
              <a:rPr lang="en-US" dirty="0" err="1"/>
              <a:t>Monomaterialen</a:t>
            </a:r>
            <a:r>
              <a:rPr lang="en-US" dirty="0"/>
              <a:t> </a:t>
            </a:r>
            <a:r>
              <a:rPr lang="en-US" dirty="0" err="1"/>
              <a:t>maken</a:t>
            </a:r>
            <a:r>
              <a:rPr lang="en-US" dirty="0"/>
              <a:t> </a:t>
            </a:r>
            <a:r>
              <a:rPr lang="en-US" dirty="0" err="1"/>
              <a:t>recyclage</a:t>
            </a:r>
            <a:r>
              <a:rPr lang="en-US" dirty="0"/>
              <a:t> </a:t>
            </a:r>
            <a:r>
              <a:rPr lang="en-US" dirty="0" err="1"/>
              <a:t>gemakkelijker</a:t>
            </a:r>
            <a:endParaRPr lang="en-US" dirty="0"/>
          </a:p>
          <a:p>
            <a:pPr marL="0" indent="0">
              <a:buNone/>
            </a:pPr>
            <a:endParaRPr lang="en-US" dirty="0"/>
          </a:p>
        </p:txBody>
      </p:sp>
      <p:sp>
        <p:nvSpPr>
          <p:cNvPr id="5" name="Table Placeholder 4"/>
          <p:cNvSpPr>
            <a:spLocks noGrp="1"/>
          </p:cNvSpPr>
          <p:nvPr>
            <p:ph type="tbl" sz="quarter" idx="14"/>
          </p:nvPr>
        </p:nvSpPr>
        <p:spPr/>
      </p:sp>
      <p:sp>
        <p:nvSpPr>
          <p:cNvPr id="7" name="Round Diagonal Corner Rectangle 6"/>
          <p:cNvSpPr/>
          <p:nvPr/>
        </p:nvSpPr>
        <p:spPr>
          <a:xfrm>
            <a:off x="6058976" y="4887436"/>
            <a:ext cx="5156343" cy="1453487"/>
          </a:xfrm>
          <a:prstGeom prst="round2DiagRect">
            <a:avLst/>
          </a:prstGeom>
          <a:solidFill>
            <a:srgbClr val="29B576"/>
          </a:solidFill>
          <a:ln>
            <a:solidFill>
              <a:srgbClr val="29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85454" y="4975286"/>
            <a:ext cx="4647118" cy="1277786"/>
          </a:xfrm>
          <a:prstGeom prst="rect">
            <a:avLst/>
          </a:prstGeom>
          <a:noFill/>
        </p:spPr>
        <p:txBody>
          <a:bodyPr wrap="square" rtlCol="0">
            <a:spAutoFit/>
          </a:bodyPr>
          <a:lstStyle/>
          <a:p>
            <a:pPr>
              <a:lnSpc>
                <a:spcPct val="107000"/>
              </a:lnSpc>
              <a:spcAft>
                <a:spcPts val="0"/>
              </a:spcAft>
            </a:pPr>
            <a:r>
              <a:rPr lang="nl-NL"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Wist je dat?</a:t>
            </a:r>
          </a:p>
          <a:p>
            <a:pPr>
              <a:lnSpc>
                <a:spcPct val="107000"/>
              </a:lnSpc>
              <a:spcAft>
                <a:spcPts val="0"/>
              </a:spcAft>
            </a:pPr>
            <a:r>
              <a:rPr lang="nl-BE" dirty="0">
                <a:solidFill>
                  <a:schemeClr val="bg1"/>
                </a:solidFill>
              </a:rPr>
              <a:t>Met 30.000 Re-belle microvezeldoeken </a:t>
            </a:r>
            <a:r>
              <a:rPr lang="nl-BE" dirty="0" smtClean="0">
                <a:solidFill>
                  <a:schemeClr val="bg1"/>
                </a:solidFill>
              </a:rPr>
              <a:t>bespaar</a:t>
            </a:r>
          </a:p>
          <a:p>
            <a:pPr>
              <a:lnSpc>
                <a:spcPct val="107000"/>
              </a:lnSpc>
              <a:spcAft>
                <a:spcPts val="0"/>
              </a:spcAft>
            </a:pPr>
            <a:r>
              <a:rPr lang="nl-BE" dirty="0" smtClean="0">
                <a:solidFill>
                  <a:schemeClr val="bg1"/>
                </a:solidFill>
              </a:rPr>
              <a:t>je </a:t>
            </a:r>
            <a:r>
              <a:rPr lang="nl-BE" dirty="0">
                <a:solidFill>
                  <a:schemeClr val="bg1"/>
                </a:solidFill>
              </a:rPr>
              <a:t>voldoende CO</a:t>
            </a:r>
            <a:r>
              <a:rPr lang="nl-BE" baseline="-25000" dirty="0">
                <a:solidFill>
                  <a:schemeClr val="bg1"/>
                </a:solidFill>
              </a:rPr>
              <a:t>2</a:t>
            </a:r>
            <a:r>
              <a:rPr lang="nl-BE" dirty="0">
                <a:solidFill>
                  <a:schemeClr val="bg1"/>
                </a:solidFill>
              </a:rPr>
              <a:t> om met een wagen de </a:t>
            </a:r>
            <a:endParaRPr lang="nl-BE" dirty="0" smtClean="0">
              <a:solidFill>
                <a:schemeClr val="bg1"/>
              </a:solidFill>
            </a:endParaRPr>
          </a:p>
          <a:p>
            <a:pPr>
              <a:lnSpc>
                <a:spcPct val="107000"/>
              </a:lnSpc>
              <a:spcAft>
                <a:spcPts val="0"/>
              </a:spcAft>
            </a:pPr>
            <a:r>
              <a:rPr lang="nl-BE" dirty="0" smtClean="0">
                <a:solidFill>
                  <a:schemeClr val="bg1"/>
                </a:solidFill>
              </a:rPr>
              <a:t>volledige aarde rond </a:t>
            </a:r>
            <a:r>
              <a:rPr lang="nl-BE" dirty="0">
                <a:solidFill>
                  <a:schemeClr val="bg1"/>
                </a:solidFill>
              </a:rPr>
              <a:t>te </a:t>
            </a:r>
            <a:r>
              <a:rPr lang="nl-BE" dirty="0" smtClean="0">
                <a:solidFill>
                  <a:schemeClr val="bg1"/>
                </a:solidFill>
              </a:rPr>
              <a:t>rijden!</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6229" y="4975286"/>
            <a:ext cx="420806" cy="504520"/>
          </a:xfrm>
          <a:prstGeom prst="rect">
            <a:avLst/>
          </a:prstGeom>
        </p:spPr>
      </p:pic>
      <p:pic>
        <p:nvPicPr>
          <p:cNvPr id="1026" name="Chart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857" y="1513674"/>
            <a:ext cx="5929062" cy="279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Char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0851" y="1513674"/>
            <a:ext cx="5975073" cy="289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34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1" presetClass="exit" presetSubtype="0" fill="hold" nodeType="withEffect">
                                  <p:stCondLst>
                                    <p:cond delay="0"/>
                                  </p:stCondLst>
                                  <p:childTnLst>
                                    <p:set>
                                      <p:cBhvr>
                                        <p:cTn id="22"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59860" y="1242487"/>
            <a:ext cx="4478275" cy="3137995"/>
          </a:xfrm>
        </p:spPr>
        <p:txBody>
          <a:bodyPr>
            <a:normAutofit/>
          </a:bodyPr>
          <a:lstStyle/>
          <a:p>
            <a:r>
              <a:rPr lang="en-US" sz="5400" dirty="0" err="1" smtClean="0"/>
              <a:t>Bespaar</a:t>
            </a:r>
            <a:r>
              <a:rPr lang="en-US" sz="5400" dirty="0" smtClean="0"/>
              <a:t> CO2 met Re-belle</a:t>
            </a:r>
            <a:endParaRPr lang="en-US" sz="5400" dirty="0"/>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314" r="25314"/>
          <a:stretch>
            <a:fillRect/>
          </a:stretch>
        </p:blipFill>
        <p:spPr>
          <a:xfrm>
            <a:off x="585788" y="463550"/>
            <a:ext cx="3914775" cy="5946775"/>
          </a:xfrm>
        </p:spPr>
      </p:pic>
    </p:spTree>
    <p:extLst>
      <p:ext uri="{BB962C8B-B14F-4D97-AF65-F5344CB8AC3E}">
        <p14:creationId xmlns:p14="http://schemas.microsoft.com/office/powerpoint/2010/main" val="27655260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8030" y="498014"/>
            <a:ext cx="8860588" cy="1559386"/>
          </a:xfrm>
        </p:spPr>
        <p:txBody>
          <a:bodyPr>
            <a:normAutofit/>
          </a:bodyPr>
          <a:lstStyle/>
          <a:p>
            <a:r>
              <a:rPr lang="en-US" sz="4000" dirty="0" err="1" smtClean="0"/>
              <a:t>Microvezel</a:t>
            </a:r>
            <a:r>
              <a:rPr lang="en-US" sz="4000" dirty="0"/>
              <a:t> </a:t>
            </a:r>
            <a:r>
              <a:rPr lang="en-US" sz="4000" dirty="0" err="1" smtClean="0"/>
              <a:t>en</a:t>
            </a:r>
            <a:r>
              <a:rPr lang="en-US" sz="4000" dirty="0" smtClean="0"/>
              <a:t> </a:t>
            </a:r>
            <a:r>
              <a:rPr lang="en-US" sz="4000" dirty="0" err="1" smtClean="0"/>
              <a:t>duurzaam</a:t>
            </a:r>
            <a:r>
              <a:rPr lang="en-US" sz="4000" dirty="0" smtClean="0"/>
              <a:t> </a:t>
            </a:r>
            <a:r>
              <a:rPr lang="en-US" sz="4000" dirty="0" err="1" smtClean="0"/>
              <a:t>schoonmaken</a:t>
            </a:r>
            <a:endParaRPr lang="en-US" sz="4000" dirty="0"/>
          </a:p>
        </p:txBody>
      </p:sp>
      <p:pic>
        <p:nvPicPr>
          <p:cNvPr id="5" name="Picture 4" descr="Window"/>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a:xfrm>
            <a:off x="1788030" y="2307921"/>
            <a:ext cx="2811950" cy="2905681"/>
          </a:xfrm>
          <a:prstGeom prst="rect">
            <a:avLst/>
          </a:prstGeom>
        </p:spPr>
      </p:pic>
      <p:pic>
        <p:nvPicPr>
          <p:cNvPr id="6" name="Table Placeholder 5" descr="Window"/>
          <p:cNvPicPr>
            <a:picLocks noGrp="1" noChangeAspect="1"/>
          </p:cNvPicPr>
          <p:nvPr>
            <p:ph type="tbl" sz="quarter" idx="14"/>
          </p:nvPr>
        </p:nvPicPr>
        <p:blipFill>
          <a:blip r:embed="rId4">
            <a:extLst>
              <a:ext uri="{28A0092B-C50C-407E-A947-70E740481C1C}">
                <a14:useLocalDpi xmlns:a14="http://schemas.microsoft.com/office/drawing/2010/main" val="0"/>
              </a:ext>
            </a:extLst>
          </a:blip>
          <a:srcRect/>
          <a:stretch>
            <a:fillRect/>
          </a:stretch>
        </p:blipFill>
        <p:spPr>
          <a:xfrm>
            <a:off x="7790365" y="2307921"/>
            <a:ext cx="2858253" cy="2948135"/>
          </a:xfrm>
          <a:prstGeom prst="rect">
            <a:avLst/>
          </a:prstGeom>
        </p:spPr>
      </p:pic>
      <p:pic>
        <p:nvPicPr>
          <p:cNvPr id="9" name="Picture Placeholder 4" descr="Webinar MTZ_microvezel - PowerPoint"/>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762462" y="2307921"/>
            <a:ext cx="2865422" cy="2909217"/>
          </a:xfrm>
          <a:prstGeom prst="rect">
            <a:avLst/>
          </a:prstGeom>
        </p:spPr>
      </p:pic>
    </p:spTree>
    <p:extLst>
      <p:ext uri="{BB962C8B-B14F-4D97-AF65-F5344CB8AC3E}">
        <p14:creationId xmlns:p14="http://schemas.microsoft.com/office/powerpoint/2010/main" val="31542500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p:txBody>
          <a:bodyPr/>
          <a:lstStyle/>
          <a:p>
            <a:endParaRPr lang="en-US" dirty="0"/>
          </a:p>
        </p:txBody>
      </p:sp>
      <p:sp>
        <p:nvSpPr>
          <p:cNvPr id="7" name="Content Placeholder 6"/>
          <p:cNvSpPr>
            <a:spLocks noGrp="1"/>
          </p:cNvSpPr>
          <p:nvPr>
            <p:ph sz="quarter" idx="11"/>
          </p:nvPr>
        </p:nvSpPr>
        <p:spPr/>
        <p:txBody>
          <a:bodyPr/>
          <a:lstStyle/>
          <a:p>
            <a:endParaRPr lang="en-US"/>
          </a:p>
        </p:txBody>
      </p:sp>
      <p:sp>
        <p:nvSpPr>
          <p:cNvPr id="8" name="Content Placeholder 7"/>
          <p:cNvSpPr>
            <a:spLocks noGrp="1"/>
          </p:cNvSpPr>
          <p:nvPr>
            <p:ph sz="quarter" idx="12"/>
          </p:nvPr>
        </p:nvSpPr>
        <p:spPr/>
        <p:txBody>
          <a:bodyPr/>
          <a:lstStyle/>
          <a:p>
            <a:endParaRPr lang="en-US"/>
          </a:p>
        </p:txBody>
      </p:sp>
      <p:sp>
        <p:nvSpPr>
          <p:cNvPr id="9" name="Content Placeholder 8"/>
          <p:cNvSpPr>
            <a:spLocks noGrp="1"/>
          </p:cNvSpPr>
          <p:nvPr>
            <p:ph sz="quarter" idx="13"/>
          </p:nvPr>
        </p:nvSpPr>
        <p:spPr/>
        <p:txBody>
          <a:bodyPr/>
          <a:lstStyle/>
          <a:p>
            <a:endParaRPr lang="en-US"/>
          </a:p>
        </p:txBody>
      </p:sp>
      <p:sp>
        <p:nvSpPr>
          <p:cNvPr id="10" name="Content Placeholder 9"/>
          <p:cNvSpPr>
            <a:spLocks noGrp="1"/>
          </p:cNvSpPr>
          <p:nvPr>
            <p:ph sz="quarter" idx="14"/>
          </p:nvPr>
        </p:nvSpPr>
        <p:spPr/>
        <p:txBody>
          <a:bodyPr/>
          <a:lstStyle/>
          <a:p>
            <a:endParaRPr lang="en-US"/>
          </a:p>
        </p:txBody>
      </p:sp>
      <p:sp>
        <p:nvSpPr>
          <p:cNvPr id="11" name="Content Placeholder 10"/>
          <p:cNvSpPr>
            <a:spLocks noGrp="1"/>
          </p:cNvSpPr>
          <p:nvPr>
            <p:ph sz="quarter" idx="15"/>
          </p:nvPr>
        </p:nvSpPr>
        <p:spPr/>
        <p:txBody>
          <a:bodyPr/>
          <a:lstStyle/>
          <a:p>
            <a:endParaRPr lang="en-US"/>
          </a:p>
        </p:txBody>
      </p:sp>
      <p:sp>
        <p:nvSpPr>
          <p:cNvPr id="12" name="Content Placeholder 11"/>
          <p:cNvSpPr>
            <a:spLocks noGrp="1"/>
          </p:cNvSpPr>
          <p:nvPr>
            <p:ph sz="quarter" idx="16"/>
          </p:nvPr>
        </p:nvSpPr>
        <p:spPr/>
        <p:txBody>
          <a:bodyPr/>
          <a:lstStyle/>
          <a:p>
            <a:r>
              <a:rPr lang="en-US" dirty="0"/>
              <a:t>Lies Marijnissen</a:t>
            </a:r>
          </a:p>
        </p:txBody>
      </p:sp>
      <p:sp>
        <p:nvSpPr>
          <p:cNvPr id="13" name="Content Placeholder 12"/>
          <p:cNvSpPr>
            <a:spLocks noGrp="1"/>
          </p:cNvSpPr>
          <p:nvPr>
            <p:ph sz="quarter" idx="17"/>
          </p:nvPr>
        </p:nvSpPr>
        <p:spPr/>
        <p:txBody>
          <a:bodyPr/>
          <a:lstStyle/>
          <a:p>
            <a:r>
              <a:rPr lang="en-US" dirty="0" smtClean="0"/>
              <a:t>Sustainability Manager</a:t>
            </a:r>
            <a:endParaRPr lang="en-US" dirty="0"/>
          </a:p>
        </p:txBody>
      </p:sp>
      <p:sp>
        <p:nvSpPr>
          <p:cNvPr id="14" name="Content Placeholder 13"/>
          <p:cNvSpPr>
            <a:spLocks noGrp="1"/>
          </p:cNvSpPr>
          <p:nvPr>
            <p:ph sz="quarter" idx="18"/>
          </p:nvPr>
        </p:nvSpPr>
        <p:spPr/>
        <p:txBody>
          <a:bodyPr/>
          <a:lstStyle/>
          <a:p>
            <a:r>
              <a:rPr lang="en-US" dirty="0" smtClean="0"/>
              <a:t>Lies.Marijnissen@boma.eu</a:t>
            </a:r>
            <a:endParaRPr lang="en-US" dirty="0"/>
          </a:p>
        </p:txBody>
      </p:sp>
    </p:spTree>
    <p:extLst>
      <p:ext uri="{BB962C8B-B14F-4D97-AF65-F5344CB8AC3E}">
        <p14:creationId xmlns:p14="http://schemas.microsoft.com/office/powerpoint/2010/main" val="683255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66763" y="2545234"/>
            <a:ext cx="4465113" cy="781290"/>
          </a:xfrm>
        </p:spPr>
        <p:txBody>
          <a:bodyPr/>
          <a:lstStyle/>
          <a:p>
            <a:r>
              <a:rPr lang="en-US" dirty="0" smtClean="0"/>
              <a:t>AGENDA</a:t>
            </a:r>
            <a:endParaRPr lang="en-US" dirty="0"/>
          </a:p>
        </p:txBody>
      </p:sp>
      <p:sp>
        <p:nvSpPr>
          <p:cNvPr id="3" name="Ondertitel 2">
            <a:extLst>
              <a:ext uri="{FF2B5EF4-FFF2-40B4-BE49-F238E27FC236}">
                <a16:creationId xmlns:a16="http://schemas.microsoft.com/office/drawing/2014/main" id="{64BF4AAA-9A4C-C24B-BF6C-4B04CA94BB63}"/>
              </a:ext>
            </a:extLst>
          </p:cNvPr>
          <p:cNvSpPr>
            <a:spLocks noGrp="1"/>
          </p:cNvSpPr>
          <p:nvPr>
            <p:ph type="subTitle" idx="1"/>
          </p:nvPr>
        </p:nvSpPr>
        <p:spPr>
          <a:xfrm>
            <a:off x="766763" y="3479650"/>
            <a:ext cx="4465113" cy="2248891"/>
          </a:xfrm>
        </p:spPr>
        <p:txBody>
          <a:bodyPr>
            <a:noAutofit/>
          </a:bodyPr>
          <a:lstStyle/>
          <a:p>
            <a:pPr marL="457200" indent="-457200">
              <a:buFont typeface="Arial" panose="020B0604020202020204" pitchFamily="34" charset="0"/>
              <a:buChar char="•"/>
            </a:pPr>
            <a:r>
              <a:rPr lang="nl-NL" sz="2800" dirty="0">
                <a:latin typeface="+mn-lt"/>
              </a:rPr>
              <a:t>Microvezel &amp; </a:t>
            </a:r>
            <a:r>
              <a:rPr lang="nl-NL" sz="2800" dirty="0" smtClean="0">
                <a:latin typeface="+mn-lt"/>
              </a:rPr>
              <a:t>duurzaam </a:t>
            </a:r>
            <a:r>
              <a:rPr lang="nl-NL" sz="2800" dirty="0">
                <a:latin typeface="+mn-lt"/>
              </a:rPr>
              <a:t>schoonmaken  </a:t>
            </a:r>
          </a:p>
          <a:p>
            <a:pPr marL="457200" indent="-457200">
              <a:buFont typeface="Arial" panose="020B0604020202020204" pitchFamily="34" charset="0"/>
              <a:buChar char="•"/>
            </a:pPr>
            <a:r>
              <a:rPr lang="nl-NL" sz="2800" dirty="0">
                <a:latin typeface="+mn-lt"/>
              </a:rPr>
              <a:t>Impact </a:t>
            </a:r>
            <a:r>
              <a:rPr lang="nl-NL" sz="2800" dirty="0" smtClean="0">
                <a:latin typeface="+mn-lt"/>
              </a:rPr>
              <a:t>microplastics </a:t>
            </a:r>
            <a:r>
              <a:rPr lang="nl-NL" sz="2800" dirty="0">
                <a:latin typeface="+mn-lt"/>
              </a:rPr>
              <a:t>emissie </a:t>
            </a:r>
          </a:p>
          <a:p>
            <a:pPr marL="457200" indent="-457200">
              <a:buFont typeface="Arial" panose="020B0604020202020204" pitchFamily="34" charset="0"/>
              <a:buChar char="•"/>
            </a:pPr>
            <a:r>
              <a:rPr lang="nl-NL" sz="2800" dirty="0">
                <a:latin typeface="+mn-lt"/>
              </a:rPr>
              <a:t>CO2 besparing</a:t>
            </a:r>
          </a:p>
        </p:txBody>
      </p:sp>
      <p:pic>
        <p:nvPicPr>
          <p:cNvPr id="9" name="Picture Placeholder 8"/>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858" t="290" r="22507" b="-290"/>
          <a:stretch/>
        </p:blipFill>
        <p:spPr/>
      </p:pic>
    </p:spTree>
    <p:extLst>
      <p:ext uri="{BB962C8B-B14F-4D97-AF65-F5344CB8AC3E}">
        <p14:creationId xmlns:p14="http://schemas.microsoft.com/office/powerpoint/2010/main" val="688434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Wat is </a:t>
            </a:r>
            <a:r>
              <a:rPr lang="en-US" dirty="0" err="1" smtClean="0"/>
              <a:t>microvezel</a:t>
            </a:r>
            <a:r>
              <a:rPr lang="en-US" dirty="0" smtClean="0"/>
              <a:t>?</a:t>
            </a:r>
            <a:endParaRPr lang="en-US" dirty="0"/>
          </a:p>
        </p:txBody>
      </p:sp>
      <p:sp>
        <p:nvSpPr>
          <p:cNvPr id="5" name="Content Placeholder 4"/>
          <p:cNvSpPr>
            <a:spLocks noGrp="1"/>
          </p:cNvSpPr>
          <p:nvPr>
            <p:ph idx="1"/>
          </p:nvPr>
        </p:nvSpPr>
        <p:spPr>
          <a:xfrm>
            <a:off x="839788" y="2357437"/>
            <a:ext cx="5118098" cy="4059237"/>
          </a:xfrm>
        </p:spPr>
        <p:txBody>
          <a:bodyPr>
            <a:normAutofit/>
          </a:bodyPr>
          <a:lstStyle/>
          <a:p>
            <a:r>
              <a:rPr lang="nl-NL" sz="2800" dirty="0" smtClean="0"/>
              <a:t>Textielvezels </a:t>
            </a:r>
            <a:r>
              <a:rPr lang="nl-NL" sz="2800" dirty="0"/>
              <a:t>kleiner dan 1 </a:t>
            </a:r>
            <a:r>
              <a:rPr lang="nl-NL" sz="2800" dirty="0" smtClean="0"/>
              <a:t>denier</a:t>
            </a:r>
          </a:p>
          <a:p>
            <a:r>
              <a:rPr lang="en-US" sz="2800" dirty="0" err="1"/>
              <a:t>Optimaal</a:t>
            </a:r>
            <a:r>
              <a:rPr lang="en-US" sz="2800" dirty="0"/>
              <a:t> </a:t>
            </a:r>
            <a:r>
              <a:rPr lang="en-US" sz="2800" dirty="0" err="1" smtClean="0"/>
              <a:t>gesplitst</a:t>
            </a:r>
            <a:r>
              <a:rPr lang="en-US" sz="2800" dirty="0" smtClean="0"/>
              <a:t> </a:t>
            </a:r>
            <a:r>
              <a:rPr lang="en-US" sz="2800" dirty="0"/>
              <a:t>tot </a:t>
            </a:r>
            <a:r>
              <a:rPr lang="en-US" sz="2800" dirty="0" err="1" smtClean="0"/>
              <a:t>een</a:t>
            </a:r>
            <a:r>
              <a:rPr lang="en-US" sz="2800" dirty="0" smtClean="0"/>
              <a:t> s</a:t>
            </a:r>
            <a:r>
              <a:rPr lang="nl-NL" sz="2800" dirty="0" err="1"/>
              <a:t>telsel</a:t>
            </a:r>
            <a:r>
              <a:rPr lang="nl-NL" sz="2800" dirty="0"/>
              <a:t> van holle buisjes </a:t>
            </a:r>
            <a:r>
              <a:rPr lang="nl-NL" sz="2800" dirty="0" smtClean="0"/>
              <a:t>hierdoor ontstaat de capillaire werking</a:t>
            </a:r>
          </a:p>
          <a:p>
            <a:r>
              <a:rPr lang="nl-NL" sz="2800" dirty="0" smtClean="0"/>
              <a:t>Zeer hoog absorberend vermogen </a:t>
            </a:r>
          </a:p>
        </p:txBody>
      </p:sp>
      <p:sp>
        <p:nvSpPr>
          <p:cNvPr id="9" name="Picture Placeholder 8"/>
          <p:cNvSpPr>
            <a:spLocks noGrp="1"/>
          </p:cNvSpPr>
          <p:nvPr>
            <p:ph type="pic" idx="13"/>
          </p:nvPr>
        </p:nvSpPr>
        <p:spPr/>
      </p:sp>
      <p:pic>
        <p:nvPicPr>
          <p:cNvPr id="10"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9871" y="2286664"/>
            <a:ext cx="2089385" cy="221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5"/>
          <p:cNvPicPr>
            <a:picLocks noChangeAspect="1"/>
          </p:cNvPicPr>
          <p:nvPr/>
        </p:nvPicPr>
        <p:blipFill>
          <a:blip r:embed="rId4">
            <a:extLst>
              <a:ext uri="{28A0092B-C50C-407E-A947-70E740481C1C}">
                <a14:useLocalDpi xmlns:a14="http://schemas.microsoft.com/office/drawing/2010/main" val="0"/>
              </a:ext>
            </a:extLst>
          </a:blip>
          <a:srcRect l="48523"/>
          <a:stretch>
            <a:fillRect/>
          </a:stretch>
        </p:blipFill>
        <p:spPr bwMode="auto">
          <a:xfrm>
            <a:off x="6211172" y="2265893"/>
            <a:ext cx="2085414" cy="21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
          <p:cNvSpPr txBox="1">
            <a:spLocks noChangeArrowheads="1"/>
          </p:cNvSpPr>
          <p:nvPr/>
        </p:nvSpPr>
        <p:spPr bwMode="auto">
          <a:xfrm>
            <a:off x="5312515" y="4901640"/>
            <a:ext cx="32373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rtl="0" eaLnBrk="1" hangingPunct="1">
              <a:spcBef>
                <a:spcPct val="0"/>
              </a:spcBef>
              <a:buFontTx/>
              <a:buNone/>
            </a:pPr>
            <a:r>
              <a:rPr lang="en" sz="2000" b="1" i="0" u="none" baseline="0" dirty="0">
                <a:solidFill>
                  <a:srgbClr val="82BD47"/>
                </a:solidFill>
              </a:rPr>
              <a:t>TRADITIONELE</a:t>
            </a:r>
            <a:r>
              <a:rPr lang="en" sz="2000" b="1" dirty="0">
                <a:solidFill>
                  <a:srgbClr val="82BD47"/>
                </a:solidFill>
              </a:rPr>
              <a:t/>
            </a:r>
            <a:br>
              <a:rPr lang="en" sz="2000" b="1" dirty="0">
                <a:solidFill>
                  <a:srgbClr val="82BD47"/>
                </a:solidFill>
              </a:rPr>
            </a:br>
            <a:r>
              <a:rPr lang="en" sz="2000" b="1" i="0" u="none" baseline="0" dirty="0">
                <a:solidFill>
                  <a:srgbClr val="82BD47"/>
                </a:solidFill>
              </a:rPr>
              <a:t>VEZEL</a:t>
            </a:r>
          </a:p>
        </p:txBody>
      </p:sp>
      <p:sp>
        <p:nvSpPr>
          <p:cNvPr id="13" name="TextBox 12"/>
          <p:cNvSpPr txBox="1">
            <a:spLocks noChangeArrowheads="1"/>
          </p:cNvSpPr>
          <p:nvPr/>
        </p:nvSpPr>
        <p:spPr bwMode="auto">
          <a:xfrm>
            <a:off x="7904499" y="4905403"/>
            <a:ext cx="32413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rtl="0" eaLnBrk="1" hangingPunct="1">
              <a:spcBef>
                <a:spcPct val="0"/>
              </a:spcBef>
              <a:buFontTx/>
              <a:buNone/>
            </a:pPr>
            <a:r>
              <a:rPr lang="en" sz="2000" b="1" i="0" u="none" baseline="0" dirty="0" smtClean="0">
                <a:solidFill>
                  <a:srgbClr val="82BD47"/>
                </a:solidFill>
              </a:rPr>
              <a:t>HOOGKWALITATIEVE </a:t>
            </a:r>
            <a:endParaRPr lang="en" sz="2000" b="1" i="0" u="none" baseline="0" dirty="0">
              <a:solidFill>
                <a:srgbClr val="82BD47"/>
              </a:solidFill>
            </a:endParaRPr>
          </a:p>
          <a:p>
            <a:pPr algn="ctr" rtl="0" eaLnBrk="1" hangingPunct="1">
              <a:spcBef>
                <a:spcPct val="0"/>
              </a:spcBef>
              <a:buFontTx/>
              <a:buNone/>
            </a:pPr>
            <a:r>
              <a:rPr lang="en" sz="2000" b="1" i="0" u="none" baseline="0" dirty="0">
                <a:solidFill>
                  <a:srgbClr val="82BD47"/>
                </a:solidFill>
              </a:rPr>
              <a:t>MICROVEZEL</a:t>
            </a:r>
          </a:p>
        </p:txBody>
      </p:sp>
    </p:spTree>
    <p:extLst>
      <p:ext uri="{BB962C8B-B14F-4D97-AF65-F5344CB8AC3E}">
        <p14:creationId xmlns:p14="http://schemas.microsoft.com/office/powerpoint/2010/main" val="354427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Juiste</a:t>
            </a:r>
            <a:r>
              <a:rPr lang="en-US" dirty="0" smtClean="0"/>
              <a:t> </a:t>
            </a:r>
            <a:r>
              <a:rPr lang="en-US" dirty="0" err="1" smtClean="0"/>
              <a:t>methode</a:t>
            </a:r>
            <a:endParaRPr lang="en-US" dirty="0"/>
          </a:p>
        </p:txBody>
      </p:sp>
      <p:pic>
        <p:nvPicPr>
          <p:cNvPr id="8" name="Picture Placeholder 7"/>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10852" t="1099" r="35228" b="4313"/>
          <a:stretch/>
        </p:blipFill>
        <p:spPr>
          <a:xfrm>
            <a:off x="5957886" y="477380"/>
            <a:ext cx="4808908" cy="5945636"/>
          </a:xfrm>
        </p:spPr>
      </p:pic>
      <p:sp>
        <p:nvSpPr>
          <p:cNvPr id="5" name="Content Placeholder 4"/>
          <p:cNvSpPr>
            <a:spLocks noGrp="1"/>
          </p:cNvSpPr>
          <p:nvPr>
            <p:ph idx="1"/>
          </p:nvPr>
        </p:nvSpPr>
        <p:spPr/>
        <p:txBody>
          <a:bodyPr>
            <a:normAutofit fontScale="92500" lnSpcReduction="10000"/>
          </a:bodyPr>
          <a:lstStyle/>
          <a:p>
            <a:r>
              <a:rPr lang="en-US" dirty="0" err="1" smtClean="0"/>
              <a:t>Werk</a:t>
            </a:r>
            <a:r>
              <a:rPr lang="en-US" dirty="0" smtClean="0"/>
              <a:t> </a:t>
            </a:r>
            <a:r>
              <a:rPr lang="en-US" dirty="0" err="1" smtClean="0"/>
              <a:t>klamvochtig</a:t>
            </a:r>
            <a:endParaRPr lang="en-US" dirty="0" smtClean="0"/>
          </a:p>
          <a:p>
            <a:r>
              <a:rPr lang="en-US" dirty="0" err="1" smtClean="0"/>
              <a:t>Optimale</a:t>
            </a:r>
            <a:r>
              <a:rPr lang="en-US" dirty="0" smtClean="0"/>
              <a:t> </a:t>
            </a:r>
            <a:r>
              <a:rPr lang="en-US" dirty="0" err="1" smtClean="0"/>
              <a:t>capillaire</a:t>
            </a:r>
            <a:r>
              <a:rPr lang="en-US" dirty="0" smtClean="0"/>
              <a:t> </a:t>
            </a:r>
            <a:r>
              <a:rPr lang="en-US" dirty="0" err="1" smtClean="0"/>
              <a:t>werking</a:t>
            </a:r>
            <a:r>
              <a:rPr lang="en-US" dirty="0" smtClean="0"/>
              <a:t> met minimum </a:t>
            </a:r>
            <a:r>
              <a:rPr lang="en-US" dirty="0" err="1" smtClean="0"/>
              <a:t>aan</a:t>
            </a:r>
            <a:r>
              <a:rPr lang="en-US" dirty="0" smtClean="0"/>
              <a:t> detergent &amp; water</a:t>
            </a:r>
          </a:p>
          <a:p>
            <a:r>
              <a:rPr lang="en-US" dirty="0" err="1" smtClean="0"/>
              <a:t>Niet</a:t>
            </a:r>
            <a:r>
              <a:rPr lang="en-US" dirty="0" smtClean="0"/>
              <a:t> </a:t>
            </a:r>
            <a:r>
              <a:rPr lang="en-US" dirty="0" err="1" smtClean="0"/>
              <a:t>soppen</a:t>
            </a:r>
            <a:r>
              <a:rPr lang="en-US" dirty="0" smtClean="0"/>
              <a:t> &amp; </a:t>
            </a:r>
            <a:r>
              <a:rPr lang="en-US" dirty="0" err="1" smtClean="0"/>
              <a:t>wringen</a:t>
            </a:r>
            <a:r>
              <a:rPr lang="en-US" dirty="0" smtClean="0"/>
              <a:t>, maar </a:t>
            </a:r>
            <a:r>
              <a:rPr lang="en-US" dirty="0" err="1" smtClean="0"/>
              <a:t>sprayen</a:t>
            </a:r>
            <a:r>
              <a:rPr lang="en-US" dirty="0" smtClean="0"/>
              <a:t> &amp; </a:t>
            </a:r>
            <a:r>
              <a:rPr lang="en-US" dirty="0" err="1" smtClean="0"/>
              <a:t>vouwen</a:t>
            </a:r>
            <a:r>
              <a:rPr lang="en-US" dirty="0" smtClean="0"/>
              <a:t>!</a:t>
            </a:r>
            <a:endParaRPr lang="en-US" dirty="0"/>
          </a:p>
          <a:p>
            <a:pPr marL="0" indent="0">
              <a:buNone/>
            </a:pPr>
            <a:endParaRPr lang="en-US" dirty="0" smtClean="0"/>
          </a:p>
          <a:p>
            <a:pPr marL="0" indent="0">
              <a:buNone/>
            </a:pPr>
            <a:r>
              <a:rPr lang="en-US" b="1" dirty="0" smtClean="0"/>
              <a:t>= 90% </a:t>
            </a:r>
            <a:r>
              <a:rPr lang="en-US" b="1" dirty="0" err="1" smtClean="0"/>
              <a:t>waterbesparing</a:t>
            </a:r>
            <a:r>
              <a:rPr lang="en-US" b="1" dirty="0" smtClean="0"/>
              <a:t> in </a:t>
            </a:r>
            <a:r>
              <a:rPr lang="en-US" b="1" dirty="0" err="1" smtClean="0"/>
              <a:t>gebruik</a:t>
            </a:r>
            <a:endParaRPr lang="en-US" b="1" dirty="0" smtClean="0"/>
          </a:p>
        </p:txBody>
      </p:sp>
    </p:spTree>
    <p:extLst>
      <p:ext uri="{BB962C8B-B14F-4D97-AF65-F5344CB8AC3E}">
        <p14:creationId xmlns:p14="http://schemas.microsoft.com/office/powerpoint/2010/main" val="2650095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Lange </a:t>
            </a:r>
            <a:r>
              <a:rPr lang="en-US" dirty="0" err="1" smtClean="0"/>
              <a:t>levensduur</a:t>
            </a:r>
            <a:endParaRPr lang="en-US" dirty="0"/>
          </a:p>
        </p:txBody>
      </p:sp>
      <p:pic>
        <p:nvPicPr>
          <p:cNvPr id="8" name="Picture Placeholder 7"/>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2326" t="563" r="13754" b="2452"/>
          <a:stretch/>
        </p:blipFill>
        <p:spPr/>
      </p:pic>
      <p:sp>
        <p:nvSpPr>
          <p:cNvPr id="6" name="Content Placeholder 5"/>
          <p:cNvSpPr>
            <a:spLocks noGrp="1"/>
          </p:cNvSpPr>
          <p:nvPr>
            <p:ph idx="1"/>
          </p:nvPr>
        </p:nvSpPr>
        <p:spPr/>
        <p:txBody>
          <a:bodyPr>
            <a:normAutofit/>
          </a:bodyPr>
          <a:lstStyle/>
          <a:p>
            <a:pPr marL="0" indent="0">
              <a:buNone/>
            </a:pPr>
            <a:r>
              <a:rPr lang="en-US" dirty="0" err="1" smtClean="0"/>
              <a:t>Kies</a:t>
            </a:r>
            <a:r>
              <a:rPr lang="en-US" dirty="0" smtClean="0"/>
              <a:t> </a:t>
            </a:r>
            <a:r>
              <a:rPr lang="en-US" dirty="0" err="1" smtClean="0"/>
              <a:t>voor</a:t>
            </a:r>
            <a:r>
              <a:rPr lang="en-US" dirty="0" smtClean="0"/>
              <a:t> </a:t>
            </a:r>
            <a:r>
              <a:rPr lang="en-US" dirty="0" err="1" smtClean="0"/>
              <a:t>wasbare</a:t>
            </a:r>
            <a:r>
              <a:rPr lang="en-US" dirty="0" smtClean="0"/>
              <a:t> </a:t>
            </a:r>
            <a:r>
              <a:rPr lang="en-US" dirty="0" err="1" smtClean="0"/>
              <a:t>doeken</a:t>
            </a:r>
            <a:r>
              <a:rPr lang="en-US" dirty="0" smtClean="0"/>
              <a:t> met </a:t>
            </a:r>
            <a:r>
              <a:rPr lang="en-US" dirty="0" err="1" smtClean="0"/>
              <a:t>een</a:t>
            </a:r>
            <a:r>
              <a:rPr lang="en-US" dirty="0" smtClean="0"/>
              <a:t> </a:t>
            </a:r>
            <a:r>
              <a:rPr lang="en-US" dirty="0" err="1" smtClean="0"/>
              <a:t>lange</a:t>
            </a:r>
            <a:r>
              <a:rPr lang="en-US" dirty="0" smtClean="0"/>
              <a:t> </a:t>
            </a:r>
            <a:r>
              <a:rPr lang="en-US" dirty="0" err="1" smtClean="0"/>
              <a:t>levensduur</a:t>
            </a:r>
            <a:r>
              <a:rPr lang="en-US" dirty="0" smtClean="0"/>
              <a:t>.</a:t>
            </a:r>
          </a:p>
          <a:p>
            <a:pPr marL="0" indent="0">
              <a:buNone/>
            </a:pPr>
            <a:endParaRPr lang="en-US" dirty="0" smtClean="0"/>
          </a:p>
          <a:p>
            <a:pPr marL="277200" lvl="1" indent="0">
              <a:buNone/>
            </a:pPr>
            <a:r>
              <a:rPr lang="en-US" sz="3200" dirty="0">
                <a:latin typeface="+mn-lt"/>
              </a:rPr>
              <a:t>= </a:t>
            </a:r>
            <a:r>
              <a:rPr lang="en-US" sz="3200" dirty="0" err="1">
                <a:latin typeface="+mn-lt"/>
              </a:rPr>
              <a:t>Sterke</a:t>
            </a:r>
            <a:r>
              <a:rPr lang="en-US" sz="3200" dirty="0">
                <a:latin typeface="+mn-lt"/>
              </a:rPr>
              <a:t> </a:t>
            </a:r>
            <a:r>
              <a:rPr lang="en-US" sz="3200" dirty="0" err="1">
                <a:latin typeface="+mn-lt"/>
              </a:rPr>
              <a:t>omboording</a:t>
            </a:r>
            <a:r>
              <a:rPr lang="en-US" sz="3200" dirty="0">
                <a:latin typeface="+mn-lt"/>
              </a:rPr>
              <a:t>.</a:t>
            </a:r>
          </a:p>
          <a:p>
            <a:pPr marL="277200" lvl="1" indent="0">
              <a:buNone/>
            </a:pPr>
            <a:endParaRPr lang="en-US" sz="3200" dirty="0">
              <a:latin typeface="+mn-lt"/>
            </a:endParaRPr>
          </a:p>
          <a:p>
            <a:pPr marL="277200" lvl="1" indent="0">
              <a:buNone/>
            </a:pPr>
            <a:r>
              <a:rPr lang="en-US" sz="3200" dirty="0">
                <a:latin typeface="+mn-lt"/>
              </a:rPr>
              <a:t>= </a:t>
            </a:r>
            <a:r>
              <a:rPr lang="en-US" sz="3200" dirty="0" err="1">
                <a:latin typeface="+mn-lt"/>
              </a:rPr>
              <a:t>Goede</a:t>
            </a:r>
            <a:r>
              <a:rPr lang="en-US" sz="3200" dirty="0">
                <a:latin typeface="+mn-lt"/>
              </a:rPr>
              <a:t> </a:t>
            </a:r>
            <a:r>
              <a:rPr lang="en-US" sz="3200" dirty="0" err="1" smtClean="0">
                <a:latin typeface="+mn-lt"/>
              </a:rPr>
              <a:t>kwaliteit</a:t>
            </a:r>
            <a:r>
              <a:rPr lang="en-US" sz="3200" dirty="0" smtClean="0">
                <a:latin typeface="+mn-lt"/>
              </a:rPr>
              <a:t> </a:t>
            </a:r>
            <a:r>
              <a:rPr lang="en-US" sz="3200" dirty="0" err="1" smtClean="0">
                <a:latin typeface="+mn-lt"/>
              </a:rPr>
              <a:t>zorgt</a:t>
            </a:r>
            <a:r>
              <a:rPr lang="en-US" sz="3200" dirty="0" smtClean="0">
                <a:latin typeface="+mn-lt"/>
              </a:rPr>
              <a:t> </a:t>
            </a:r>
            <a:r>
              <a:rPr lang="en-US" sz="3200" dirty="0" err="1">
                <a:latin typeface="+mn-lt"/>
              </a:rPr>
              <a:t>voor</a:t>
            </a:r>
            <a:r>
              <a:rPr lang="en-US" sz="3200" dirty="0">
                <a:latin typeface="+mn-lt"/>
              </a:rPr>
              <a:t> </a:t>
            </a:r>
            <a:r>
              <a:rPr lang="en-US" sz="3200" dirty="0" err="1">
                <a:latin typeface="+mn-lt"/>
              </a:rPr>
              <a:t>lage</a:t>
            </a:r>
            <a:r>
              <a:rPr lang="en-US" sz="3200" dirty="0">
                <a:latin typeface="+mn-lt"/>
              </a:rPr>
              <a:t> </a:t>
            </a:r>
            <a:r>
              <a:rPr lang="en-US" sz="3200" dirty="0" err="1" smtClean="0">
                <a:latin typeface="+mn-lt"/>
              </a:rPr>
              <a:t>microplastics</a:t>
            </a:r>
            <a:r>
              <a:rPr lang="en-US" sz="3200" dirty="0" smtClean="0">
                <a:latin typeface="+mn-lt"/>
              </a:rPr>
              <a:t> </a:t>
            </a:r>
            <a:r>
              <a:rPr lang="en-US" sz="3200" dirty="0" err="1">
                <a:latin typeface="+mn-lt"/>
              </a:rPr>
              <a:t>emissie</a:t>
            </a:r>
            <a:endParaRPr lang="en-US" sz="3200" dirty="0">
              <a:latin typeface="+mn-lt"/>
            </a:endParaRPr>
          </a:p>
          <a:p>
            <a:endParaRPr lang="en-US" dirty="0"/>
          </a:p>
        </p:txBody>
      </p:sp>
    </p:spTree>
    <p:extLst>
      <p:ext uri="{BB962C8B-B14F-4D97-AF65-F5344CB8AC3E}">
        <p14:creationId xmlns:p14="http://schemas.microsoft.com/office/powerpoint/2010/main" val="3034487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Optimale</a:t>
            </a:r>
            <a:r>
              <a:rPr lang="en-US" dirty="0" smtClean="0"/>
              <a:t> </a:t>
            </a:r>
            <a:r>
              <a:rPr lang="en-US" dirty="0" err="1" smtClean="0"/>
              <a:t>splitsing</a:t>
            </a:r>
            <a:r>
              <a:rPr lang="en-US" dirty="0" smtClean="0"/>
              <a:t> </a:t>
            </a:r>
            <a:endParaRPr lang="en-US" dirty="0"/>
          </a:p>
        </p:txBody>
      </p:sp>
      <p:sp>
        <p:nvSpPr>
          <p:cNvPr id="3" name="Picture Placeholder 2"/>
          <p:cNvSpPr>
            <a:spLocks noGrp="1"/>
          </p:cNvSpPr>
          <p:nvPr>
            <p:ph type="pic" sz="quarter" idx="10"/>
          </p:nvPr>
        </p:nvSpPr>
        <p:spPr>
          <a:xfrm>
            <a:off x="471270" y="1643062"/>
            <a:ext cx="10250544" cy="4785576"/>
          </a:xfrm>
        </p:spPr>
      </p:sp>
      <p:sp>
        <p:nvSpPr>
          <p:cNvPr id="6" name="Content Placeholder 5"/>
          <p:cNvSpPr>
            <a:spLocks noGrp="1"/>
          </p:cNvSpPr>
          <p:nvPr>
            <p:ph idx="4294967295"/>
          </p:nvPr>
        </p:nvSpPr>
        <p:spPr>
          <a:xfrm>
            <a:off x="848130" y="1863297"/>
            <a:ext cx="4867275" cy="4059237"/>
          </a:xfrm>
        </p:spPr>
        <p:txBody>
          <a:bodyPr>
            <a:normAutofit/>
          </a:bodyPr>
          <a:lstStyle/>
          <a:p>
            <a:pPr marL="0" indent="0">
              <a:buNone/>
            </a:pPr>
            <a:endParaRPr lang="en-US" dirty="0" smtClean="0"/>
          </a:p>
          <a:p>
            <a:endParaRPr lang="en-US" dirty="0"/>
          </a:p>
        </p:txBody>
      </p:sp>
      <p:sp>
        <p:nvSpPr>
          <p:cNvPr id="11" name="TextBox 10"/>
          <p:cNvSpPr txBox="1"/>
          <p:nvPr/>
        </p:nvSpPr>
        <p:spPr>
          <a:xfrm>
            <a:off x="348148" y="1850479"/>
            <a:ext cx="2665882" cy="461665"/>
          </a:xfrm>
          <a:prstGeom prst="rect">
            <a:avLst/>
          </a:prstGeom>
          <a:noFill/>
        </p:spPr>
        <p:txBody>
          <a:bodyPr wrap="square" rtlCol="0">
            <a:spAutoFit/>
          </a:bodyPr>
          <a:lstStyle/>
          <a:p>
            <a:pPr algn="ctr"/>
            <a:r>
              <a:rPr lang="en-US" sz="2400" b="1" dirty="0">
                <a:solidFill>
                  <a:srgbClr val="82BC00"/>
                </a:solidFill>
              </a:rPr>
              <a:t>NIET GESPLITST </a:t>
            </a:r>
          </a:p>
        </p:txBody>
      </p:sp>
      <p:sp>
        <p:nvSpPr>
          <p:cNvPr id="12" name="TextBox 11"/>
          <p:cNvSpPr txBox="1"/>
          <p:nvPr/>
        </p:nvSpPr>
        <p:spPr>
          <a:xfrm>
            <a:off x="4403349" y="1831063"/>
            <a:ext cx="3092187" cy="830997"/>
          </a:xfrm>
          <a:prstGeom prst="rect">
            <a:avLst/>
          </a:prstGeom>
          <a:noFill/>
        </p:spPr>
        <p:txBody>
          <a:bodyPr wrap="square" rtlCol="0">
            <a:spAutoFit/>
          </a:bodyPr>
          <a:lstStyle/>
          <a:p>
            <a:pPr algn="ctr"/>
            <a:r>
              <a:rPr lang="en-US" sz="2400" b="1" dirty="0" smtClean="0">
                <a:solidFill>
                  <a:srgbClr val="82BC00"/>
                </a:solidFill>
              </a:rPr>
              <a:t>OPTIMAALGESPLITST (95%-98%)</a:t>
            </a:r>
            <a:endParaRPr lang="en-US" sz="2400" b="1" dirty="0">
              <a:solidFill>
                <a:srgbClr val="82BC00"/>
              </a:solidFill>
            </a:endParaRPr>
          </a:p>
        </p:txBody>
      </p:sp>
      <p:sp>
        <p:nvSpPr>
          <p:cNvPr id="13" name="TextBox 12"/>
          <p:cNvSpPr txBox="1"/>
          <p:nvPr/>
        </p:nvSpPr>
        <p:spPr>
          <a:xfrm>
            <a:off x="8474405" y="1850479"/>
            <a:ext cx="2800635" cy="461665"/>
          </a:xfrm>
          <a:prstGeom prst="rect">
            <a:avLst/>
          </a:prstGeom>
          <a:noFill/>
        </p:spPr>
        <p:txBody>
          <a:bodyPr wrap="square" rtlCol="0">
            <a:spAutoFit/>
          </a:bodyPr>
          <a:lstStyle/>
          <a:p>
            <a:pPr algn="ctr"/>
            <a:r>
              <a:rPr lang="en-US" sz="2400" b="1" dirty="0">
                <a:solidFill>
                  <a:srgbClr val="82BC00"/>
                </a:solidFill>
              </a:rPr>
              <a:t>OVERGESPLITST</a:t>
            </a:r>
            <a:endParaRPr lang="en-US" sz="2000" b="1" dirty="0">
              <a:solidFill>
                <a:srgbClr val="82BC00"/>
              </a:solidFill>
            </a:endParaRPr>
          </a:p>
        </p:txBody>
      </p:sp>
      <p:pic>
        <p:nvPicPr>
          <p:cNvPr id="14" name="Picture 265" descr="OnAir484"/>
          <p:cNvPicPr>
            <a:picLocks noChangeAspect="1" noChangeArrowheads="1"/>
          </p:cNvPicPr>
          <p:nvPr/>
        </p:nvPicPr>
        <p:blipFill rotWithShape="1">
          <a:blip r:embed="rId3">
            <a:lum contrast="30000"/>
            <a:extLst>
              <a:ext uri="{BEBA8EAE-BF5A-486C-A8C5-ECC9F3942E4B}">
                <a14:imgProps xmlns:a14="http://schemas.microsoft.com/office/drawing/2010/main">
                  <a14:imgLayer r:embed="rId4">
                    <a14:imgEffect>
                      <a14:sharpenSoften amount="33000"/>
                    </a14:imgEffect>
                  </a14:imgLayer>
                </a14:imgProps>
              </a:ext>
              <a:ext uri="{28A0092B-C50C-407E-A947-70E740481C1C}">
                <a14:useLocalDpi xmlns:a14="http://schemas.microsoft.com/office/drawing/2010/main" val="0"/>
              </a:ext>
            </a:extLst>
          </a:blip>
          <a:srcRect l="1758" r="15379" b="3763"/>
          <a:stretch/>
        </p:blipFill>
        <p:spPr bwMode="auto">
          <a:xfrm>
            <a:off x="4403349" y="4683681"/>
            <a:ext cx="3251485" cy="27593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266" descr="사2"/>
          <p:cNvPicPr>
            <a:picLocks noChangeAspect="1" noChangeArrowheads="1"/>
          </p:cNvPicPr>
          <p:nvPr/>
        </p:nvPicPr>
        <p:blipFill rotWithShape="1">
          <a:blip r:embed="rId5">
            <a:lum bright="-24000" contrast="42000"/>
            <a:extLst>
              <a:ext uri="{BEBA8EAE-BF5A-486C-A8C5-ECC9F3942E4B}">
                <a14:imgProps xmlns:a14="http://schemas.microsoft.com/office/drawing/2010/main">
                  <a14:imgLayer r:embed="rId6">
                    <a14:imgEffect>
                      <a14:sharpenSoften amount="33000"/>
                    </a14:imgEffect>
                  </a14:imgLayer>
                </a14:imgProps>
              </a:ext>
              <a:ext uri="{28A0092B-C50C-407E-A947-70E740481C1C}">
                <a14:useLocalDpi xmlns:a14="http://schemas.microsoft.com/office/drawing/2010/main" val="0"/>
              </a:ext>
            </a:extLst>
          </a:blip>
          <a:srcRect l="710" t="478" r="13330" b="-478"/>
          <a:stretch/>
        </p:blipFill>
        <p:spPr bwMode="auto">
          <a:xfrm>
            <a:off x="8294115" y="4691118"/>
            <a:ext cx="3161213" cy="2731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 name="Text Box 268"/>
          <p:cNvSpPr txBox="1">
            <a:spLocks noChangeArrowheads="1"/>
          </p:cNvSpPr>
          <p:nvPr/>
        </p:nvSpPr>
        <p:spPr bwMode="auto">
          <a:xfrm>
            <a:off x="549129" y="3056659"/>
            <a:ext cx="209666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nSpc>
                <a:spcPct val="115000"/>
              </a:lnSpc>
              <a:buBlip>
                <a:blip r:embed="rId7"/>
              </a:buBlip>
            </a:pPr>
            <a:r>
              <a:rPr kumimoji="1" lang="en-US" altLang="ko-KR" sz="1800" dirty="0" err="1">
                <a:solidFill>
                  <a:schemeClr val="bg1">
                    <a:lumMod val="50000"/>
                  </a:schemeClr>
                </a:solidFill>
                <a:latin typeface="+mn-lt"/>
                <a:ea typeface="Gulim" pitchFamily="34" charset="-127"/>
              </a:rPr>
              <a:t>Slechte</a:t>
            </a:r>
            <a:r>
              <a:rPr kumimoji="1" lang="en-US" altLang="ko-KR" sz="1800" dirty="0">
                <a:solidFill>
                  <a:schemeClr val="bg1">
                    <a:lumMod val="50000"/>
                  </a:schemeClr>
                </a:solidFill>
                <a:latin typeface="+mn-lt"/>
                <a:ea typeface="Gulim" pitchFamily="34" charset="-127"/>
              </a:rPr>
              <a:t> </a:t>
            </a:r>
            <a:r>
              <a:rPr kumimoji="1" lang="en-US" altLang="ko-KR" sz="1800" dirty="0" err="1">
                <a:solidFill>
                  <a:schemeClr val="bg1">
                    <a:lumMod val="50000"/>
                  </a:schemeClr>
                </a:solidFill>
                <a:latin typeface="+mn-lt"/>
                <a:ea typeface="Gulim" pitchFamily="34" charset="-127"/>
              </a:rPr>
              <a:t>absorptie</a:t>
            </a:r>
            <a:endParaRPr kumimoji="1" lang="en-US" altLang="ko-KR" sz="1800" dirty="0">
              <a:solidFill>
                <a:schemeClr val="bg1">
                  <a:lumMod val="50000"/>
                </a:schemeClr>
              </a:solidFill>
              <a:latin typeface="+mn-lt"/>
              <a:ea typeface="Gulim" pitchFamily="34" charset="-127"/>
            </a:endParaRPr>
          </a:p>
          <a:p>
            <a:pPr marL="285750" indent="-285750">
              <a:lnSpc>
                <a:spcPct val="115000"/>
              </a:lnSpc>
              <a:buBlip>
                <a:blip r:embed="rId7"/>
              </a:buBlip>
            </a:pPr>
            <a:r>
              <a:rPr kumimoji="1" lang="en-US" altLang="ko-KR" sz="1800" dirty="0" err="1">
                <a:solidFill>
                  <a:schemeClr val="bg1">
                    <a:lumMod val="50000"/>
                  </a:schemeClr>
                </a:solidFill>
                <a:latin typeface="+mn-lt"/>
                <a:ea typeface="Gulim" pitchFamily="34" charset="-127"/>
              </a:rPr>
              <a:t>Stugge</a:t>
            </a:r>
            <a:r>
              <a:rPr kumimoji="1" lang="en-US" altLang="ko-KR" sz="1800" dirty="0">
                <a:solidFill>
                  <a:schemeClr val="bg1">
                    <a:lumMod val="50000"/>
                  </a:schemeClr>
                </a:solidFill>
                <a:latin typeface="+mn-lt"/>
                <a:ea typeface="Gulim" pitchFamily="34" charset="-127"/>
              </a:rPr>
              <a:t> </a:t>
            </a:r>
            <a:r>
              <a:rPr kumimoji="1" lang="en-US" altLang="ko-KR" sz="1800" dirty="0" err="1">
                <a:solidFill>
                  <a:schemeClr val="bg1">
                    <a:lumMod val="50000"/>
                  </a:schemeClr>
                </a:solidFill>
                <a:latin typeface="+mn-lt"/>
                <a:ea typeface="Gulim" pitchFamily="34" charset="-127"/>
              </a:rPr>
              <a:t>stof</a:t>
            </a:r>
            <a:endParaRPr kumimoji="1" lang="en-US" altLang="ko-KR" sz="1800" dirty="0">
              <a:solidFill>
                <a:schemeClr val="bg1">
                  <a:lumMod val="50000"/>
                </a:schemeClr>
              </a:solidFill>
              <a:latin typeface="+mn-lt"/>
              <a:ea typeface="Gulim" pitchFamily="34" charset="-127"/>
            </a:endParaRPr>
          </a:p>
        </p:txBody>
      </p:sp>
      <p:pic>
        <p:nvPicPr>
          <p:cNvPr id="17" name="Picture 267" descr="sam22"/>
          <p:cNvPicPr>
            <a:picLocks noChangeAspect="1" noChangeArrowheads="1"/>
          </p:cNvPicPr>
          <p:nvPr/>
        </p:nvPicPr>
        <p:blipFill rotWithShape="1">
          <a:blip r:embed="rId8">
            <a:lum contrast="36000"/>
            <a:extLst>
              <a:ext uri="{BEBA8EAE-BF5A-486C-A8C5-ECC9F3942E4B}">
                <a14:imgProps xmlns:a14="http://schemas.microsoft.com/office/drawing/2010/main">
                  <a14:imgLayer r:embed="rId9">
                    <a14:imgEffect>
                      <a14:sharpenSoften amount="33000"/>
                    </a14:imgEffect>
                  </a14:imgLayer>
                </a14:imgProps>
              </a:ext>
              <a:ext uri="{28A0092B-C50C-407E-A947-70E740481C1C}">
                <a14:useLocalDpi xmlns:a14="http://schemas.microsoft.com/office/drawing/2010/main" val="0"/>
              </a:ext>
            </a:extLst>
          </a:blip>
          <a:srcRect r="11146"/>
          <a:stretch/>
        </p:blipFill>
        <p:spPr bwMode="auto">
          <a:xfrm>
            <a:off x="477409" y="4676158"/>
            <a:ext cx="3286864" cy="27593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8" name="Text Box 268"/>
          <p:cNvSpPr txBox="1">
            <a:spLocks noChangeArrowheads="1"/>
          </p:cNvSpPr>
          <p:nvPr/>
        </p:nvSpPr>
        <p:spPr bwMode="auto">
          <a:xfrm>
            <a:off x="4287440" y="3056659"/>
            <a:ext cx="327429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nSpc>
                <a:spcPct val="115000"/>
              </a:lnSpc>
              <a:buBlip>
                <a:blip r:embed="rId7"/>
              </a:buBlip>
            </a:pPr>
            <a:r>
              <a:rPr kumimoji="1" lang="en-US" altLang="ko-KR" sz="1800" dirty="0" err="1">
                <a:solidFill>
                  <a:schemeClr val="bg1">
                    <a:lumMod val="50000"/>
                  </a:schemeClr>
                </a:solidFill>
                <a:latin typeface="+mn-lt"/>
                <a:ea typeface="Gulim" pitchFamily="34" charset="-127"/>
              </a:rPr>
              <a:t>Optimale</a:t>
            </a:r>
            <a:r>
              <a:rPr kumimoji="1" lang="en-US" altLang="ko-KR" sz="1800" dirty="0">
                <a:solidFill>
                  <a:schemeClr val="bg1">
                    <a:lumMod val="50000"/>
                  </a:schemeClr>
                </a:solidFill>
                <a:latin typeface="+mn-lt"/>
                <a:ea typeface="Gulim" pitchFamily="34" charset="-127"/>
              </a:rPr>
              <a:t> </a:t>
            </a:r>
            <a:r>
              <a:rPr kumimoji="1" lang="en-US" altLang="ko-KR" sz="1800" dirty="0" err="1">
                <a:solidFill>
                  <a:schemeClr val="bg1">
                    <a:lumMod val="50000"/>
                  </a:schemeClr>
                </a:solidFill>
                <a:latin typeface="+mn-lt"/>
                <a:ea typeface="Gulim" pitchFamily="34" charset="-127"/>
              </a:rPr>
              <a:t>absorptiecapaciteit</a:t>
            </a:r>
            <a:endParaRPr kumimoji="1" lang="en-US" altLang="ko-KR" sz="1800" dirty="0">
              <a:solidFill>
                <a:schemeClr val="bg1">
                  <a:lumMod val="50000"/>
                </a:schemeClr>
              </a:solidFill>
              <a:latin typeface="+mn-lt"/>
              <a:ea typeface="Gulim" pitchFamily="34" charset="-127"/>
            </a:endParaRPr>
          </a:p>
          <a:p>
            <a:pPr marL="285750" indent="-285750">
              <a:lnSpc>
                <a:spcPct val="115000"/>
              </a:lnSpc>
              <a:buBlip>
                <a:blip r:embed="rId7"/>
              </a:buBlip>
            </a:pPr>
            <a:r>
              <a:rPr kumimoji="1" lang="en-US" altLang="ko-KR" sz="1800" dirty="0" err="1" smtClean="0">
                <a:solidFill>
                  <a:schemeClr val="bg1">
                    <a:lumMod val="50000"/>
                  </a:schemeClr>
                </a:solidFill>
                <a:latin typeface="+mn-lt"/>
                <a:ea typeface="Gulim" pitchFamily="34" charset="-127"/>
              </a:rPr>
              <a:t>Behoud</a:t>
            </a:r>
            <a:r>
              <a:rPr kumimoji="1" lang="en-US" altLang="ko-KR" sz="1800" dirty="0" smtClean="0">
                <a:solidFill>
                  <a:schemeClr val="bg1">
                    <a:lumMod val="50000"/>
                  </a:schemeClr>
                </a:solidFill>
                <a:latin typeface="+mn-lt"/>
                <a:ea typeface="Gulim" pitchFamily="34" charset="-127"/>
              </a:rPr>
              <a:t> van </a:t>
            </a:r>
            <a:r>
              <a:rPr kumimoji="1" lang="en-US" altLang="ko-KR" sz="1800" dirty="0" err="1">
                <a:solidFill>
                  <a:schemeClr val="bg1">
                    <a:lumMod val="50000"/>
                  </a:schemeClr>
                </a:solidFill>
                <a:latin typeface="+mn-lt"/>
                <a:ea typeface="Gulim" pitchFamily="34" charset="-127"/>
              </a:rPr>
              <a:t>kwaliteit</a:t>
            </a:r>
            <a:r>
              <a:rPr kumimoji="1" lang="en-US" altLang="ko-KR" sz="1800" dirty="0">
                <a:solidFill>
                  <a:schemeClr val="bg1">
                    <a:lumMod val="50000"/>
                  </a:schemeClr>
                </a:solidFill>
                <a:latin typeface="+mn-lt"/>
                <a:ea typeface="Gulim" pitchFamily="34" charset="-127"/>
              </a:rPr>
              <a:t> </a:t>
            </a:r>
            <a:r>
              <a:rPr kumimoji="1" lang="en-US" altLang="ko-KR" sz="1800" dirty="0" err="1">
                <a:solidFill>
                  <a:schemeClr val="bg1">
                    <a:lumMod val="50000"/>
                  </a:schemeClr>
                </a:solidFill>
                <a:latin typeface="+mn-lt"/>
                <a:ea typeface="Gulim" pitchFamily="34" charset="-127"/>
              </a:rPr>
              <a:t>en</a:t>
            </a:r>
            <a:r>
              <a:rPr kumimoji="1" lang="en-US" altLang="ko-KR" sz="1800" dirty="0">
                <a:solidFill>
                  <a:schemeClr val="bg1">
                    <a:lumMod val="50000"/>
                  </a:schemeClr>
                </a:solidFill>
                <a:latin typeface="+mn-lt"/>
                <a:ea typeface="Gulim" pitchFamily="34" charset="-127"/>
              </a:rPr>
              <a:t> </a:t>
            </a:r>
            <a:r>
              <a:rPr kumimoji="1" lang="en-US" altLang="ko-KR" sz="1800" dirty="0" err="1">
                <a:solidFill>
                  <a:schemeClr val="bg1">
                    <a:lumMod val="50000"/>
                  </a:schemeClr>
                </a:solidFill>
                <a:latin typeface="+mn-lt"/>
                <a:ea typeface="Gulim" pitchFamily="34" charset="-127"/>
              </a:rPr>
              <a:t>vorm</a:t>
            </a:r>
            <a:endParaRPr kumimoji="1" lang="en-US" altLang="ko-KR" sz="1800" dirty="0">
              <a:solidFill>
                <a:schemeClr val="bg1">
                  <a:lumMod val="50000"/>
                </a:schemeClr>
              </a:solidFill>
              <a:latin typeface="+mn-lt"/>
              <a:ea typeface="Gulim" pitchFamily="34" charset="-127"/>
            </a:endParaRPr>
          </a:p>
        </p:txBody>
      </p:sp>
      <p:sp>
        <p:nvSpPr>
          <p:cNvPr id="19" name="Text Box 268"/>
          <p:cNvSpPr txBox="1">
            <a:spLocks noChangeArrowheads="1"/>
          </p:cNvSpPr>
          <p:nvPr/>
        </p:nvSpPr>
        <p:spPr bwMode="auto">
          <a:xfrm>
            <a:off x="8190408" y="3056659"/>
            <a:ext cx="341144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nSpc>
                <a:spcPct val="115000"/>
              </a:lnSpc>
              <a:buBlip>
                <a:blip r:embed="rId7"/>
              </a:buBlip>
            </a:pPr>
            <a:r>
              <a:rPr kumimoji="1" lang="en-US" altLang="ko-KR" sz="1800" dirty="0" err="1" smtClean="0">
                <a:solidFill>
                  <a:schemeClr val="bg1">
                    <a:lumMod val="50000"/>
                  </a:schemeClr>
                </a:solidFill>
                <a:latin typeface="+mn-lt"/>
                <a:ea typeface="Gulim" pitchFamily="34" charset="-127"/>
              </a:rPr>
              <a:t>Beschadigde</a:t>
            </a:r>
            <a:r>
              <a:rPr kumimoji="1" lang="en-US" altLang="ko-KR" sz="1800" dirty="0" smtClean="0">
                <a:solidFill>
                  <a:schemeClr val="bg1">
                    <a:lumMod val="50000"/>
                  </a:schemeClr>
                </a:solidFill>
                <a:latin typeface="+mn-lt"/>
                <a:ea typeface="Gulim" pitchFamily="34" charset="-127"/>
              </a:rPr>
              <a:t> </a:t>
            </a:r>
            <a:r>
              <a:rPr kumimoji="1" lang="en-US" altLang="ko-KR" sz="1800" dirty="0" err="1">
                <a:solidFill>
                  <a:schemeClr val="bg1">
                    <a:lumMod val="50000"/>
                  </a:schemeClr>
                </a:solidFill>
                <a:latin typeface="+mn-lt"/>
                <a:ea typeface="Gulim" pitchFamily="34" charset="-127"/>
              </a:rPr>
              <a:t>vezel</a:t>
            </a:r>
            <a:endParaRPr kumimoji="1" lang="en-US" altLang="ko-KR" sz="1800" dirty="0">
              <a:solidFill>
                <a:schemeClr val="bg1">
                  <a:lumMod val="50000"/>
                </a:schemeClr>
              </a:solidFill>
              <a:latin typeface="+mn-lt"/>
              <a:ea typeface="Gulim" pitchFamily="34" charset="-127"/>
            </a:endParaRPr>
          </a:p>
          <a:p>
            <a:pPr marL="285750" indent="-285750">
              <a:lnSpc>
                <a:spcPct val="115000"/>
              </a:lnSpc>
              <a:buBlip>
                <a:blip r:embed="rId7"/>
              </a:buBlip>
            </a:pPr>
            <a:r>
              <a:rPr kumimoji="1" lang="en-US" altLang="ko-KR" sz="1800" dirty="0" err="1" smtClean="0">
                <a:solidFill>
                  <a:schemeClr val="bg1">
                    <a:lumMod val="50000"/>
                  </a:schemeClr>
                </a:solidFill>
                <a:latin typeface="+mn-lt"/>
                <a:ea typeface="Gulim" pitchFamily="34" charset="-127"/>
              </a:rPr>
              <a:t>Behoud</a:t>
            </a:r>
            <a:r>
              <a:rPr kumimoji="1" lang="en-US" altLang="ko-KR" sz="1800" dirty="0" smtClean="0">
                <a:solidFill>
                  <a:schemeClr val="bg1">
                    <a:lumMod val="50000"/>
                  </a:schemeClr>
                </a:solidFill>
                <a:latin typeface="+mn-lt"/>
                <a:ea typeface="Gulim" pitchFamily="34" charset="-127"/>
              </a:rPr>
              <a:t> </a:t>
            </a:r>
            <a:r>
              <a:rPr kumimoji="1" lang="en-US" altLang="ko-KR" sz="1800" dirty="0" err="1" smtClean="0">
                <a:solidFill>
                  <a:schemeClr val="bg1">
                    <a:lumMod val="50000"/>
                  </a:schemeClr>
                </a:solidFill>
                <a:latin typeface="+mn-lt"/>
                <a:ea typeface="Gulim" pitchFamily="34" charset="-127"/>
              </a:rPr>
              <a:t>kwaliteit</a:t>
            </a:r>
            <a:r>
              <a:rPr kumimoji="1" lang="en-US" altLang="ko-KR" sz="1800" dirty="0" smtClean="0">
                <a:solidFill>
                  <a:schemeClr val="bg1">
                    <a:lumMod val="50000"/>
                  </a:schemeClr>
                </a:solidFill>
                <a:latin typeface="+mn-lt"/>
                <a:ea typeface="Gulim" pitchFamily="34" charset="-127"/>
              </a:rPr>
              <a:t> </a:t>
            </a:r>
            <a:r>
              <a:rPr kumimoji="1" lang="en-US" altLang="ko-KR" sz="1800" dirty="0" err="1" smtClean="0">
                <a:solidFill>
                  <a:schemeClr val="bg1">
                    <a:lumMod val="50000"/>
                  </a:schemeClr>
                </a:solidFill>
                <a:latin typeface="+mn-lt"/>
                <a:ea typeface="Gulim" pitchFamily="34" charset="-127"/>
              </a:rPr>
              <a:t>en</a:t>
            </a:r>
            <a:r>
              <a:rPr kumimoji="1" lang="en-US" altLang="ko-KR" sz="1800" dirty="0" smtClean="0">
                <a:solidFill>
                  <a:schemeClr val="bg1">
                    <a:lumMod val="50000"/>
                  </a:schemeClr>
                </a:solidFill>
                <a:latin typeface="+mn-lt"/>
                <a:ea typeface="Gulim" pitchFamily="34" charset="-127"/>
              </a:rPr>
              <a:t> </a:t>
            </a:r>
            <a:r>
              <a:rPr kumimoji="1" lang="en-US" altLang="ko-KR" sz="1800" dirty="0" err="1">
                <a:solidFill>
                  <a:schemeClr val="bg1">
                    <a:lumMod val="50000"/>
                  </a:schemeClr>
                </a:solidFill>
                <a:latin typeface="+mn-lt"/>
                <a:ea typeface="Gulim" pitchFamily="34" charset="-127"/>
              </a:rPr>
              <a:t>vorm</a:t>
            </a:r>
            <a:r>
              <a:rPr kumimoji="1" lang="en-US" altLang="ko-KR" sz="1800" dirty="0">
                <a:solidFill>
                  <a:schemeClr val="bg1">
                    <a:lumMod val="50000"/>
                  </a:schemeClr>
                </a:solidFill>
                <a:latin typeface="+mn-lt"/>
                <a:ea typeface="Gulim" pitchFamily="34" charset="-127"/>
              </a:rPr>
              <a:t> </a:t>
            </a:r>
            <a:r>
              <a:rPr kumimoji="1" lang="en-US" altLang="ko-KR" sz="1800" dirty="0" err="1" smtClean="0">
                <a:solidFill>
                  <a:schemeClr val="bg1">
                    <a:lumMod val="50000"/>
                  </a:schemeClr>
                </a:solidFill>
                <a:latin typeface="+mn-lt"/>
                <a:ea typeface="Gulim" pitchFamily="34" charset="-127"/>
              </a:rPr>
              <a:t>niet</a:t>
            </a:r>
            <a:endParaRPr kumimoji="1" lang="en-US" altLang="ko-KR" sz="1800" dirty="0">
              <a:solidFill>
                <a:schemeClr val="bg1">
                  <a:lumMod val="50000"/>
                </a:schemeClr>
              </a:solidFill>
              <a:latin typeface="+mn-lt"/>
              <a:ea typeface="Gulim" pitchFamily="34" charset="-127"/>
            </a:endParaRPr>
          </a:p>
        </p:txBody>
      </p:sp>
    </p:spTree>
    <p:extLst>
      <p:ext uri="{BB962C8B-B14F-4D97-AF65-F5344CB8AC3E}">
        <p14:creationId xmlns:p14="http://schemas.microsoft.com/office/powerpoint/2010/main" val="3448915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Hoe </a:t>
            </a:r>
            <a:r>
              <a:rPr lang="en-US" dirty="0" err="1" smtClean="0"/>
              <a:t>herken</a:t>
            </a:r>
            <a:r>
              <a:rPr lang="en-US" dirty="0" smtClean="0"/>
              <a:t> je </a:t>
            </a:r>
            <a:r>
              <a:rPr lang="en-US" dirty="0" err="1" smtClean="0"/>
              <a:t>een</a:t>
            </a:r>
            <a:r>
              <a:rPr lang="en-US" dirty="0" smtClean="0"/>
              <a:t> </a:t>
            </a:r>
            <a:r>
              <a:rPr lang="en-US" dirty="0" err="1" smtClean="0"/>
              <a:t>duurzame</a:t>
            </a:r>
            <a:r>
              <a:rPr lang="en-US" dirty="0" smtClean="0"/>
              <a:t> </a:t>
            </a:r>
            <a:r>
              <a:rPr lang="en-US" dirty="0" err="1" smtClean="0"/>
              <a:t>doek</a:t>
            </a:r>
            <a:r>
              <a:rPr lang="en-US" dirty="0"/>
              <a:t>?</a:t>
            </a:r>
          </a:p>
        </p:txBody>
      </p:sp>
      <p:pic>
        <p:nvPicPr>
          <p:cNvPr id="6" name="Picture Placeholder 5"/>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3721" t="-14611" r="-26203" b="-40324"/>
          <a:stretch/>
        </p:blipFill>
        <p:spPr>
          <a:xfrm>
            <a:off x="8249997" y="868731"/>
            <a:ext cx="1687633" cy="2012491"/>
          </a:xfrm>
        </p:spPr>
      </p:pic>
      <p:sp>
        <p:nvSpPr>
          <p:cNvPr id="4" name="Content Placeholder 3"/>
          <p:cNvSpPr>
            <a:spLocks noGrp="1"/>
          </p:cNvSpPr>
          <p:nvPr>
            <p:ph idx="1"/>
          </p:nvPr>
        </p:nvSpPr>
        <p:spPr/>
        <p:txBody>
          <a:bodyPr/>
          <a:lstStyle/>
          <a:p>
            <a:r>
              <a:rPr lang="nl-NL" dirty="0"/>
              <a:t>Ecologisch verantwoorde productieketen</a:t>
            </a:r>
          </a:p>
          <a:p>
            <a:r>
              <a:rPr lang="nl-NL" dirty="0"/>
              <a:t>Minimum aan toxische ingrediënten</a:t>
            </a:r>
          </a:p>
          <a:p>
            <a:r>
              <a:rPr lang="nl-NL" dirty="0"/>
              <a:t>Minimale belasting van het afvalwater</a:t>
            </a:r>
          </a:p>
          <a:p>
            <a:r>
              <a:rPr lang="nl-NL" dirty="0"/>
              <a:t>Minimale belasting van de lucht</a:t>
            </a:r>
          </a:p>
          <a:p>
            <a:endParaRPr lang="en-US" dirty="0"/>
          </a:p>
        </p:txBody>
      </p:sp>
      <p:pic>
        <p:nvPicPr>
          <p:cNvPr id="5" name="Picture 1"/>
          <p:cNvPicPr>
            <a:picLocks noChangeAspect="1"/>
          </p:cNvPicPr>
          <p:nvPr/>
        </p:nvPicPr>
        <p:blipFill rotWithShape="1">
          <a:blip r:embed="rId4">
            <a:extLst>
              <a:ext uri="{28A0092B-C50C-407E-A947-70E740481C1C}">
                <a14:useLocalDpi xmlns:a14="http://schemas.microsoft.com/office/drawing/2010/main" val="0"/>
              </a:ext>
            </a:extLst>
          </a:blip>
          <a:srcRect b="19407"/>
          <a:stretch/>
        </p:blipFill>
        <p:spPr bwMode="auto">
          <a:xfrm>
            <a:off x="6216605" y="836835"/>
            <a:ext cx="1697161" cy="155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2" descr="OEKO-TEX certification | Centexbel - VK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5"/>
          <a:stretch>
            <a:fillRect/>
          </a:stretch>
        </p:blipFill>
        <p:spPr>
          <a:xfrm>
            <a:off x="6654704" y="2882133"/>
            <a:ext cx="2854355" cy="1019956"/>
          </a:xfrm>
          <a:prstGeom prst="rect">
            <a:avLst/>
          </a:prstGeom>
        </p:spPr>
      </p:pic>
      <p:pic>
        <p:nvPicPr>
          <p:cNvPr id="9" name="Picture 8"/>
          <p:cNvPicPr>
            <a:picLocks noChangeAspect="1"/>
          </p:cNvPicPr>
          <p:nvPr/>
        </p:nvPicPr>
        <p:blipFill>
          <a:blip r:embed="rId6"/>
          <a:stretch>
            <a:fillRect/>
          </a:stretch>
        </p:blipFill>
        <p:spPr>
          <a:xfrm>
            <a:off x="6984309" y="4387055"/>
            <a:ext cx="2143125" cy="2143125"/>
          </a:xfrm>
          <a:prstGeom prst="rect">
            <a:avLst/>
          </a:prstGeom>
        </p:spPr>
      </p:pic>
    </p:spTree>
    <p:extLst>
      <p:ext uri="{BB962C8B-B14F-4D97-AF65-F5344CB8AC3E}">
        <p14:creationId xmlns:p14="http://schemas.microsoft.com/office/powerpoint/2010/main" val="3255701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089585" y="978540"/>
            <a:ext cx="5451894" cy="3137995"/>
          </a:xfrm>
        </p:spPr>
        <p:txBody>
          <a:bodyPr>
            <a:noAutofit/>
          </a:bodyPr>
          <a:lstStyle/>
          <a:p>
            <a:r>
              <a:rPr lang="en-US" sz="4800" dirty="0" smtClean="0"/>
              <a:t>B</a:t>
            </a:r>
            <a:r>
              <a:rPr lang="nl-BE" sz="4800" dirty="0" err="1" smtClean="0"/>
              <a:t>espaar</a:t>
            </a:r>
            <a:r>
              <a:rPr lang="nl-BE" sz="4800" dirty="0" smtClean="0"/>
              <a:t> detergent en water door het gebruik van microvezel</a:t>
            </a:r>
            <a:endParaRPr lang="en-US" sz="4800" dirty="0"/>
          </a:p>
        </p:txBody>
      </p:sp>
      <p:pic>
        <p:nvPicPr>
          <p:cNvPr id="12" name="Picture Placeholder 11"/>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5473" r="41817"/>
          <a:stretch/>
        </p:blipFill>
        <p:spPr/>
      </p:pic>
    </p:spTree>
    <p:extLst>
      <p:ext uri="{BB962C8B-B14F-4D97-AF65-F5344CB8AC3E}">
        <p14:creationId xmlns:p14="http://schemas.microsoft.com/office/powerpoint/2010/main" val="569210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61581636"/>
              </p:ext>
            </p:extLst>
          </p:nvPr>
        </p:nvGraphicFramePr>
        <p:xfrm>
          <a:off x="630831" y="1776744"/>
          <a:ext cx="9678090" cy="46036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21"/>
          <p:cNvSpPr txBox="1">
            <a:spLocks noChangeArrowheads="1"/>
          </p:cNvSpPr>
          <p:nvPr/>
        </p:nvSpPr>
        <p:spPr bwMode="auto">
          <a:xfrm>
            <a:off x="823452" y="6226506"/>
            <a:ext cx="10732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1400" dirty="0">
                <a:solidFill>
                  <a:srgbClr val="0070C0"/>
                </a:solidFill>
              </a:rPr>
              <a:t>*50%</a:t>
            </a:r>
            <a:r>
              <a:rPr lang="nl-NL" altLang="en-US" sz="1400" dirty="0">
                <a:solidFill>
                  <a:srgbClr val="0070C0"/>
                </a:solidFill>
              </a:rPr>
              <a:t> </a:t>
            </a:r>
            <a:r>
              <a:rPr lang="nl-NL" altLang="nl-BE" sz="1400" dirty="0">
                <a:solidFill>
                  <a:srgbClr val="0070C0"/>
                </a:solidFill>
              </a:rPr>
              <a:t>kan niet worden vastgehouden door afvalwaterzuiveringsinstallaties en kan mogelijk het aquatisch milieu beïnvloeden</a:t>
            </a:r>
            <a:endParaRPr lang="en-US" altLang="en-US" sz="1400" dirty="0">
              <a:solidFill>
                <a:srgbClr val="0070C0"/>
              </a:solidFill>
            </a:endParaRPr>
          </a:p>
        </p:txBody>
      </p:sp>
      <p:sp>
        <p:nvSpPr>
          <p:cNvPr id="9" name="Title 8"/>
          <p:cNvSpPr>
            <a:spLocks noGrp="1"/>
          </p:cNvSpPr>
          <p:nvPr>
            <p:ph type="title"/>
          </p:nvPr>
        </p:nvSpPr>
        <p:spPr/>
        <p:txBody>
          <a:bodyPr/>
          <a:lstStyle/>
          <a:p>
            <a:r>
              <a:rPr lang="en-US" dirty="0" err="1" smtClean="0"/>
              <a:t>Microplastic</a:t>
            </a:r>
            <a:r>
              <a:rPr lang="en-US" dirty="0" smtClean="0"/>
              <a:t> </a:t>
            </a:r>
            <a:r>
              <a:rPr lang="en-US" dirty="0" err="1" smtClean="0"/>
              <a:t>emissie</a:t>
            </a:r>
            <a:endParaRPr lang="en-US" dirty="0"/>
          </a:p>
        </p:txBody>
      </p:sp>
      <p:pic>
        <p:nvPicPr>
          <p:cNvPr id="8" name="Picture 1"/>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8503" b="8503"/>
          <a:stretch>
            <a:fillRect/>
          </a:stretch>
        </p:blipFill>
        <p:spPr bwMode="auto">
          <a:xfrm>
            <a:off x="7646934" y="3375715"/>
            <a:ext cx="3161560" cy="147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910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BOMA">
      <a:dk1>
        <a:srgbClr val="565655"/>
      </a:dk1>
      <a:lt1>
        <a:srgbClr val="FFFFFF"/>
      </a:lt1>
      <a:dk2>
        <a:srgbClr val="007078"/>
      </a:dk2>
      <a:lt2>
        <a:srgbClr val="E7E6E6"/>
      </a:lt2>
      <a:accent1>
        <a:srgbClr val="95C119"/>
      </a:accent1>
      <a:accent2>
        <a:srgbClr val="00A3B0"/>
      </a:accent2>
      <a:accent3>
        <a:srgbClr val="A5A5A5"/>
      </a:accent3>
      <a:accent4>
        <a:srgbClr val="00C6E8"/>
      </a:accent4>
      <a:accent5>
        <a:srgbClr val="003A5C"/>
      </a:accent5>
      <a:accent6>
        <a:srgbClr val="9EEFDC"/>
      </a:accent6>
      <a:hlink>
        <a:srgbClr val="0071E5"/>
      </a:hlink>
      <a:folHlink>
        <a:srgbClr val="1E8F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OM-9890-BOMA POWERPOINT-NL" id="{3E354B1D-14CA-5D41-9CD7-D48E0809F8FF}" vid="{05AC946F-C18E-5A4F-B27C-42B13D8125E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BOM-9890-BOMA POWERPOINT-NL</Template>
  <TotalTime>759</TotalTime>
  <Words>1032</Words>
  <Application>Microsoft Office PowerPoint</Application>
  <PresentationFormat>Widescreen</PresentationFormat>
  <Paragraphs>171</Paragraphs>
  <Slides>19</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ＭＳ Ｐゴシック</vt:lpstr>
      <vt:lpstr>Arial</vt:lpstr>
      <vt:lpstr>Calibri</vt:lpstr>
      <vt:lpstr>Calibri Light</vt:lpstr>
      <vt:lpstr>Gulim</vt:lpstr>
      <vt:lpstr>Systeemlettertype regulier</vt:lpstr>
      <vt:lpstr>Times New Roman</vt:lpstr>
      <vt:lpstr>Zapf Dingbats</vt:lpstr>
      <vt:lpstr>Kantoorthema</vt:lpstr>
      <vt:lpstr>Custom Design</vt:lpstr>
      <vt:lpstr>Microvezel &amp; duurzaam schoonmaken</vt:lpstr>
      <vt:lpstr>AGENDA</vt:lpstr>
      <vt:lpstr>Wat is microvezel?</vt:lpstr>
      <vt:lpstr>Juiste methode</vt:lpstr>
      <vt:lpstr>Lange levensduur</vt:lpstr>
      <vt:lpstr>Optimale splitsing </vt:lpstr>
      <vt:lpstr>Hoe herken je een duurzame doek?</vt:lpstr>
      <vt:lpstr>Bespaar detergent en water door het gebruik van microvezel</vt:lpstr>
      <vt:lpstr>Microplastic emissie</vt:lpstr>
      <vt:lpstr>Studie microplastics emissie Greenspeed</vt:lpstr>
      <vt:lpstr>Microvezel of Katoen? </vt:lpstr>
      <vt:lpstr>Wasadvies</vt:lpstr>
      <vt:lpstr>Goede kwaliteit geeft minder microplastics emissie</vt:lpstr>
      <vt:lpstr>Rebelleer tegen afval &amp; vervuiling</vt:lpstr>
      <vt:lpstr>Rebelleer tegen afval &amp; vervuiling</vt:lpstr>
      <vt:lpstr>Impact analyse</vt:lpstr>
      <vt:lpstr>Bespaar CO2 met Re-belle</vt:lpstr>
      <vt:lpstr>Microvezel en duurzaam schoonmaken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Bram Aertsen</dc:creator>
  <cp:lastModifiedBy>Lies Marijnissen</cp:lastModifiedBy>
  <cp:revision>38</cp:revision>
  <dcterms:created xsi:type="dcterms:W3CDTF">2021-03-25T15:52:01Z</dcterms:created>
  <dcterms:modified xsi:type="dcterms:W3CDTF">2021-08-17T09:24:51Z</dcterms:modified>
</cp:coreProperties>
</file>